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34"/>
    <p:restoredTop sz="94682"/>
  </p:normalViewPr>
  <p:slideViewPr>
    <p:cSldViewPr snapToGrid="0">
      <p:cViewPr varScale="1">
        <p:scale>
          <a:sx n="126" d="100"/>
          <a:sy n="126" d="100"/>
        </p:scale>
        <p:origin x="232" y="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3T08:35:43.18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2015 10312 9809,'-58'-8'2074,"0"1"1,7 0-1,12 2-1720,26 2-57,9 1-25,9 1 36,8 1-9,17-1-64,20 0-168,-14 3 1,2 0-353,8 0 1,4 1 315,8 2 0,2 0-471,-14-1 0,2 0 0,0-1 449,6 1 0,1-1 1,1 1-482,-9-1 0,1-1 0,0 1 1,1-1 479,4 1 0,1-1 1,0 1-1,2-1 3,3 1 0,0 0 1,2 0-1,0 0-11,-9-1 0,0 0 0,0 1 0,1-1 0,0 1-3,2 0 1,-1 0 0,2 0 0,1 0 0,3 0 0,-2 0 0,4 0 1,2 0-1,1 1 1,1-1-1,-3 1 1,-2-1-318,-1 0 1,-2 1 0,-1-1 0,0 1-1,0-1 1,1 1 320,-4-1 0,1 0 1,0 0-1,1 0 1,-1 1-1,1-1 1,-1 1-197,8 0 0,1 1 0,-1 1 0,0-1 1,-2 0-1,-3 0 206,-4 0 0,-3-1 1,-1 0-1,0 1 0,5 0-117,4 0 1,4 1-1,1 0 1,2 0 0,-3-1-1,-1 1 117,0-1 0,-2 0 1,-1 0-1,-1 0 1,1 0-71,0-1 1,0 1 0,0 0 0,0 0 0,-1-1 62,0 1 1,0-1-1,0 1 1,0-1 0,0 1-13,0-1 1,-1 1 0,0-1-1,0 0 1,0 1 11,-2-1 1,0 1 0,0-1-1,-1 1 1,0-1 9,-2 1 1,-1-1 0,0 1 0,0-1-1,-2 0 9,8 1 0,0 0 0,-2 0 0,1 0 173,0 1 0,1-1 1,-2 0-1,-3 0-3474,5 1 0,-4 1 0,-2-1 3112,11 0 1,-8 1-1,-1 1 1,-47-6 0</inkml:trace>
  <inkml:trace contextRef="#ctx0" brushRef="#br0" timeOffset="2246">5244 7069 23254,'-15'-44'584,"0"-1"0,2 4 1,2 8-244,6 18-172,2 6-152,1 6-34,1 6 62,-3 13-6,-3 15-17,-4 19 17,-2 10-39,3-1-11,7-10 17,15-14 22,12-17 33,16-15 7,17-24-29,-20 1 0,1-5-689,9-9 1,0-2 671,-13 9 0,0-1 1,0-1 1,2 0 0,-1 0 1,0 0-302,-2 1 1,0 0 0,-1 0 281,13-10 1,0 1-53,-8 9 1,2-1-1,-3 4-320,1-1 0,-1 2-885,6-1 1,-4 6 1251,-10 14 0,-14 4 0,-11 6 0</inkml:trace>
  <inkml:trace contextRef="#ctx0" brushRef="#br0" timeOffset="2722">5954 8287 24693,'-18'27'230,"10"2"-158,37 7 74,2-9 179,0-13 34,4-13-90,6-17-96,11-19-437,-22 11 1,2-3 299,3-4 1,1-2-9,0 0 0,-1 0-9,-1 0 1,-1 0-12,-4 4 1,-2 0-200,0 1 1,-2 1-454,6-6-3675,-3 6 4319,-20 22 0,-3 3 0,-4 2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3T08:35:57.17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7153 2519 14986,'7'-57'1617,"0"1"1,1-1 0,-2 7 0,0 1 0,-2 7-790,0-13-206,-4 19-314,0 16-258,-1 13 1,-2 45-29,0 12-33,0-3 0,0 4-630,0 0 1,-1 2 307,0 7 0,0 1-317,2-18 1,-1 1-1,1-1-48,-1 8 1,1 0-1149,1 6 1,2-1 1763,5-16 1,1-3 0,-1 18 0,6-16 0</inkml:trace>
  <inkml:trace contextRef="#ctx0" brushRef="#br0" timeOffset="386">7401 2008 10127,'-21'-44'1306,"0"0"0,0 0 0,0 0 0,-8-8 0,-1 2 0,-3 10-746,-12 10 0,-4 11-400,-2 5 1,-1 7 77,-1 8 0,0 7-379,0 7 0,1 8 240,15-1 0,2 3 0,2 2-500,-8 7 1,1 7 474,12-5 0,0 7 1,0 2-1,4-2-39,2 5 1,3-1 0,0 3-32,-1 3 0,0 5 0,2 0 0,3-1-11,5-5 0,2-2 0,3 1 0,3 0-16,1-1 1,2 0 0,3 0 0,2-1-40,4 14 0,3-2 1,5-3-8,3-5 0,4-2 0,5-4 22,2-5 0,5-4 1,2-5 12,5-4 0,4-4 1,2-5-10,5-3 0,2-5 0,2-3 24,-12-6 1,1-2 0,0-2 0,1-2-351,0-2 0,1-3 0,-1-1 0,0-2 377,-1-3 1,-1-2-1,0-2 1,-2-2 7,-2-1 1,-1-3 0,-2-1 0,-1-2-171,10-11 1,-3-3 0,-3-2 190,-4-3 0,-3-2 1,-2-1 3,-5-3 0,-2-1 0,-2-1 17,-4 0 0,-3-2 0,-3 1 12,-1 1 1,-4 0 0,-6-2 45,-9 6 0,-5-1 1,-4 0-1,-1 4-49,-3 0 0,-3 2 1,-5 2-38,-1 5 1,-5-1 0,-2 3 0,-1 6-35,-6 4 0,-2 7 1,-1 3-147,0 3 1,-1 2 0,0 3-565,0 2 1,1 3 0,0 3 713,-3 5 0,1 3 0,5 0 0,3-3 0,5 1 0,3 5 0,0 0 0</inkml:trace>
  <inkml:trace contextRef="#ctx0" brushRef="#br0" timeOffset="876">6904 3318 9637,'8'3'6396,"-2"0"-3932,-6-3-1557,-62 4-269,14 17-378,-6-4 1,-4 4-797,11 9 1,2 4 626,8-7 1,0 2 0,-1 0-38,-4 5 0,-1 1 1,0 2-513,-4 3 0,-1 2 0,1 0 452,11-9 1,-1 1-1,1 0 1,0 0-49,-10 9 0,1 1 0,3 2-897,2 5 1,2 2 0,6-3-1456,3 0 1,7-2 2034,6 2 0,9-8 0,16-16 0,1-16 0</inkml:trace>
  <inkml:trace contextRef="#ctx0" brushRef="#br0" timeOffset="1126">7042 3296 21500,'16'-46'795,"0"0"1,-3 4 0,1 12-684,-3 24 0,10 18-6,14 16-2184,1 7 0,1 5 2080,-8-10 1,1 2-3,4 5 0,4 4 0,0-2-244,-4-7 1,0-2-1,3 1 179,-2-1 1,2 0 0,2 0 0,0-1-138,2-1 0,1 0 1,0 0-1,1-2-673,-1 0 0,2-1 0,-2 0 0,-1-2-746,3 1 1,-1-1 0,-2-1 1379,0 1 1,-1-2-1,-7-2 1,7 3-1,-5-1 1</inkml:trace>
  <inkml:trace contextRef="#ctx0" brushRef="#br0" timeOffset="2292">5873 4697 15944,'7'-3'4862,"-2"2"-4599,-5 1-140,0 0-22,-1-3 207,-5 13-179,-1-4 112,-12 17 0,-6-3-34,-12 5-33,-11 0 28,-3-4 66,-3-8 108,5-6-1,6-15-84,10-12-95,8-14-73,11-12 0,12-5 17,13 1-45,5 20 1,4 2-29,15-9-22,19 4-6,-8 26-39,5 20 22,3 12 1,-8 17-6,-18 12-1,-22-23 1,-9 3-1710,-15 16 0,-7 0 1698,5-14 1,-2 1-8,-6 0 0,-3 3 0,0-3-446,-6 3 0,0-2 448,7-7 0,-2 0 0,0-2-317,-12 10 1,0-5 324,6-9 1,1-5-64,3-8 1,3-7 105,-12-10-23,9-17-17,21 0 746,7-7-757,9 7 718,7-2-730,11 6 204,11 6-204,11 7 1705,-8 4 1,3 3-1720,6 0 1,2 1-9,1-1 1,1 0-707,10 0 1,-3-1 571,8-5-67,-20-1 0,-2-3-678,7-13 549,-18 6 0,-1-3 64,-3-2 1,-2-2 116,-3-3 1,-2-2 87,-4-2 0,-3-3 58,-3-3 1,-4-2-410,-3-4 0,-4-1 488,-2-4 0,-3-1 39,-2-2 0,-4 0 112,-8-7 1,-5 2-82,-2 10 0,-2 4-64,-1 2 0,-3 6 52,-11 10 1,-5 8 11,2 7 0,-3 5-30,6 2 0,-2 3 1,-1 1-377,-1 2 0,0 3 0,-1 3 327,-10 7 1,0 5 0,3-1-32,17-6 0,2-1 0,0 4 1,-11 10 1,-1 4 0,5 1 7,4 8 0,3 4 2,7-8 0,1 4 0,3 4-2,7-4 0,2 4 1,2 1-1,3-1-365,0 10 0,4-1 1,3 0 345,0 0 1,4-1-1,5-1-17,7-3 1,7-1 0,3-5-341,15 6 1,7-4 319,-5-11 0,5 0 1,3-5-22,6-4 1,5-4 0,1-4-117,-9-7 0,1-2 0,2-3 1,0-2 157,3-1 0,2-4 0,1-1 0,-1-2-100,2-2 0,1-2 0,-1-2 0,0-3 127,0-1 0,-1-3 0,0-2 0,-1-1 15,-3-1 0,-1-2 0,-1-1 0,-1-4 24,1-6 0,-1-2 0,-2-3 0,-4 0-5,2-6 1,-5 0-1,-4-6-8,-8 1 1,-3-4-1,-3-2 1,-4 3-6,-6-2 0,-5 2 1,-3-2 10,-4 2 0,-2-3 0,-4 0 0,-5 3 108,-5 6 0,-6 2 1,-2 2-1,-2 2-138,-6-7 1,-2 3 0,-3 4-17,-1 5 0,-3 4 0,-2 8-126,1 9 1,-2 7 0,2 4-900,-11 3 1,0 4 1035,7 2 0,-2 3 0,5-1 0,4-1 0,4 1 0,-24 13 0</inkml:trace>
  <inkml:trace contextRef="#ctx0" brushRef="#br0" timeOffset="3083">8433 4551 22749,'-29'-46'141,"-1"1"1,14-3 0,15 9-97,32 22-12,3 2 1,5 1 0,4 6 0,0 2-704,1 0 1,1 2 677,7 3 0,-3 2 4,9 5 80,-4 14-115,-28 4 18,-10 27-7,-16-13 18,-15 0 0,-8 0 5,-17 5-6,16-16 1,-2 0 16,-21 12 355,3-10-248,3-5 127,0-6 35,16-18 777,4-9-805,4-7-50,5-4-3097,6 0 2940,7 2 14,10 2-58,12 2-12,1 5 0,38 2-18,-6 9-250,-12 2 1,2 2 247,-4 3 1,-1 4-23,0 2 0,-3 3-25,-4 1 0,-4 3 3051,6 24-3141,-33 4-89,-32-2 27,4-23 1,-5-3-330,-4-1 1,-2-3 82,-1-1 1,-1-3-164,3-4 1,0-3-191,-15 0-3043,-10-23-2737,28-10 6598,-7-12 0,24 13 0,9 9 0</inkml:trace>
  <inkml:trace contextRef="#ctx0" brushRef="#br0" timeOffset="3468">8509 4268 14888,'-43'-46'1383,"0"1"1,9 6 0,-1 8-813,-1 18 1,0 6 226,-18 2-362,-3 11 1,-1 4-341,25-2 0,1 3-366,-9 11 0,-5 6 0,6 2 384,5 5 1,3 3-54,1-1 1,-1 3 0,4-1-23,2 2 1,4 3-7,8-1 1,3 4-1,5-3-25,6 7 1,6-1-9,-4 8 0,8 2-23,12-13 1,7 1 0,3-6-355,-4-10 1,3-5-1,3 1 357,2 2 1,4 0-1,1 0 1,2-5-429,1-4 1,2-4 0,1-2 0,-2-1 432,7 1 0,-1-2 0,6-3-379,-5-3 0,6-2 1,2-1-1,-1-2 0,-4-2 399,-4-1 1,-2-3 0,-1 0 0,3-2 8,4 1 1,2-1-1,2-1 1,-2-2-1,-4-1-77,-3-4 0,-4-1 0,-1-2 0,-2-2 117,7-6 0,-3-3 1,-4-2 11,-7 0 1,-4-2-1,-3-2-19,5-19 1,-9-3-17,-7-4 0,-8-3-11,-7 19 1,-4-1-1,-3 1 2,-3-2 1,-3 1 0,-5 1 6,-3 0 1,-5 1 0,-4 2 1,-5 2 1,-5 3 0,-3 3-26,-7 1 0,-3 4 0,-3 3-11,10 8 1,-3 2 0,0 2 0,-1 2-87,-3 0 0,0 3 0,-1 2 0,0 1-608,0 3 0,-1 2 1,1 2-1,2 0 699,-10 3 0,1 0 0,8 1 0,6 0 0,9 0 0,9 0 0</inkml:trace>
  <inkml:trace contextRef="#ctx0" brushRef="#br0" timeOffset="4246">5201 5951 13054,'0'-5'4817,"0"0"-1518,0 5-2762,-72 23-478,44 3 0,-1 5-945,-11-1 0,-6 3 1,3 4 868,7 6 0,3 4 0,0 1-77,5-9 0,0 0 1,0 0-1,1 1-179,-1 1 0,0 0 0,1 0 0,1 0-737,-7 12 0,1 0 0,3 0-1460,5-6 0,2 0 0,3-3 2470,-2 9 0,5-6 0,3 6 0,10-30 0</inkml:trace>
  <inkml:trace contextRef="#ctx0" brushRef="#br0" timeOffset="4484">5137 6011 18230,'30'-46'995,"0"-1"0,-1 5 0,-4 11-827,-11 24 294,9 13-271,-7 3-21,13 11 1,14 11 0,2 3 0,-6-6-166,-6-3 1,2 1-787,7 4 1,11 7 0,4 3-1,-1-2 1,-9-7 91,8 2 0,0-3 689,-10-5 0,6 4 0,-1-1 0,-7-6 0,-3-2 0,-5-4 0,-1-1 0,-1-1 0</inkml:trace>
  <inkml:trace contextRef="#ctx0" brushRef="#br0" timeOffset="5567">4088 7761 18986,'-12'-46'1155,"-1"0"1,1 1 0,0 9-702,4 22-410,0 3 7,2 23 38,2 30-53,2-7 1,1 4-433,0 6 0,0 2 399,2 5 0,2 0-9,0-8 0,2-1-1567,3-4 0,0-2 1567,8 14 1,8-10 145,5-25 45,3-13 22,10-19-90,-13-10 180,11-18 45,-9 3-74,-10 10 1,-1-2 564,9-15-637,-3 2 3269,-16 27-3398,-4 11 79,-4 26-68,-1 10-53,0 3 1,0 4 7,-2 27-36,1-24 1,0 2-21,2 0 1,2 0-290,-1-5 0,3-1 74,1 5 0,3-2-462,10 12-95,2-19 330,-5-15-1322,12-34 566,-3-12 790,-8 2 0,1-3 93,-2-3 1,-2-1 345,0-7 0,-2 1-160,-2 6 1,-2 0 232,0-12 0,-1-3 129,-2-6 0,-2 0-37,-2-3 1,0 0-559,-2 3 0,-3 1 592,-7 6 1,-6 4 46,-1 10 1,-6 3-796,-9 1 0,-6-1 0,2 4 667,1 2 0,-2 5-7,-5 3 1,-5 3 0,2 7-252,-3 13 1,1 7 177,4-1 1,-3 4 0,2 1-19,-12 7 0,0 5-8,6 2 1,-2 4 0,2 2-270,8-1 1,2 2-1,-1 4 254,6-3 1,-1 4 0,0 3 0,0 0-1,4 0-169,-2 5 1,3 0-1,1 1 1,3 3 157,3-4 0,1 2 1,1 1-1,3 0 1,4-2-11,2 4 1,4-2-1,3-1 1,4 0-4,2-1 1,4-1 0,1-2 0,2-2 7,1 3 0,1-3 0,8-3-38,17 7 1,9-3-1,4-8 251,-8-17 1,1-5-1,5-2-234,2 1 0,4-1 0,1-2 0,1-5 9,-3-6 1,1-5-1,1-3 1,-1-2 6,5-3 1,0-2 0,1-3-1,-1-2-194,-8 1 0,0-2 0,0-2 0,-1 0 0,-2 0 221,3-1 0,-3 0 0,1-2 1,1-4 11,-6 2 0,3-3 1,0-2-1,-1-1 0,-1-2 1,-3-1-38,3-8 1,-4-3 0,-1-1 0,-2-1 0,2 0 33,0 1 0,1-1 0,-1 0 0,-2-1 1,-3-2 4,-4 0 1,-1-3 0,-3 0 0,-4 1-1,-6 4 31,-3-7 0,-8 3 0,-4 2 282,-3 6 1,-3 2-1,-10 3-295,-17-1 0,-11 5 0,-2 5-64,7 9 1,-2 6-1,-3 1-16,-2 3 0,-4 2 0,0 2 0,1 5-850,-3 4 0,2 6 0,2 0 887,-16 3 0,5 1 0,21-1 0,4 0 0,-2 1 0</inkml:trace>
  <inkml:trace contextRef="#ctx0" brushRef="#br0" timeOffset="6394">6845 6890 15412,'0'-3'5808,"0"1"-3791,0 2-1939,-31-36-16,14 30-23,-32-19-28,14 44 1,-12 10-237,20-12 0,-2-1 233,-2 2 1,0-1 2,-1 0 0,-1-1 17,0-2 0,1-1 17,-16 5 117,-3-6-89,30-10-3262,0 0 3201,17-2 27,5 1 39,5 5 370,5 8-285,7 9-35,3 11-21,2 6-29,-4 6-16,-2 3-17,-4-1-17,-4-4 16,-4-5 3410,-2-10-3392,-2-8 61,0-9 190,-1-7 472,0-3-651,0-15-27,-1-1-40,1-14-28,2 2-5,5 0-12,8 0-22,12 2 23,13 0-18,13 6-8,-22 10 1,2 2-296,0 3 0,1 2 281,0 4 0,0 2 11,-2 4 1,-1 3-19,-3 3 0,-2 4-77,13 26-84,-20 10-192,-22-22 1,-6 1 48,-7 3 0,-7 0-216,-6 2 1,-6-2-617,2-8 1,-3-2 0,1-1-197,-1 0 1,-1-1 1355,-21 4 0,4-5 0,23-12 0,-13 2 0</inkml:trace>
  <inkml:trace contextRef="#ctx0" brushRef="#br0" timeOffset="6776">6620 6667 14068,'0'-3'4598,"-60"-6"-3528,7 24-1703,-2-5 1,-4 6 1032,10 12 1,3 7-203,12-8 0,0 4 0,1 1-419,0 5 0,0 2 0,2 2 309,0 5 0,2 3 0,2 1-346,1 4 0,3 2 0,2 2 293,3 2 1,3 1-1,3 1-22,2 0 0,3 0 0,7 1-44,5-11 0,3 1 1,5-1-1,6-3-21,5-3 0,6-3 1,3-2-1,3-2 26,3-1 1,3-3 0,3-2 0,3-5 6,7-4 1,3-4 0,3-6 0,1-5 22,-9-7 1,3-4-1,-1-5 1,0 0 0,-4 0 11,12 0 1,-4-1 0,3-9 52,-17-2 0,3-6 0,2-4 0,-2-2 0,-4 0 1,-7 1 14,4-9 0,-7-2 0,0-4-45,-3 6 0,3-4 0,0-2 0,-2-1 1,-6 2 7,-4 0 1,-5 0-1,-2-1 1,-1-1 9,0-9 1,-2-2-1,-2-1 1,-4 1 0,-5 3 1,-4-1 0,-2 1 0,-3 2-30,-1 1 0,-1 0 1,-4 2-1,-4 4-35,-13-7 1,-6 6 0,-7 7-782,2 17 0,-5 6 0,-2 4 0,3 2-98,0-1 0,2 4 0,-3 2 885,-17 4 0,-3 3 0,12 2 0,-3 6 0,3 1 0</inkml:trace>
  <inkml:trace contextRef="#ctx0" brushRef="#br0" timeOffset="20543">5622 2661 19955,'-55'14'861,"0"0"1,11 3 0,0 3 0,5 1 308,8 3 0,2 2-379,-15 9 0,0 1-290,9-9 1,1-1-203,-1-1 0,-3 1-87,2 0 0,-2 2 0,1-2 0,-5 6 0,-1 0 261,6-4 0,-1 2 0,0-1-162,4 0 0,1-1 1,2-2-191,-4 3 1,1 1-80,2-2 1,-2 2 0,2-1-25,-1 2 1,1 0-9,-8 8 1,-1 2-11,3-1 0,1-1-2,3-1 1,-1 1 2,6-4 0,-2 1 0,2 0-1,-10 14 0,1 0 0,1-2 0,1-1 0,2 2 0,4-3-270,-2 1 280,11-14 0,-4 5 0,1-2-47,-2 4 0,-2 2-382,-2 3 1,-3 5 0,3-5 332,3-3 1,0-2-94,-7 13 0,1 0 205,15-22 0,0 0-506,-6 16 1,0 0 407,9-15 0,0 0 84,-6 19 0,1 1 209,6-12 1,2-1-627,-3 8 1,0 2 298,2-3 0,1 0-349,3-9 0,1 0 120,-1 7 0,0-1-414,-1 13 410,4-19 0,2-2-34,2 6 35,1 13 184,3-20 0,0 0-219,4 27-14,0 0-142,1 1 24,-4-7 220,-2-21 1,1 2 129,-1 1 1,0-1 46,0-2 0,0 1 58,0 4 0,0-2 6,0 13 39,0 12-138,0-24 2737,0 10-2655,1 9-2072,-1-10 1989,1-1 332,-1-6-458,1-11 144,-1 6-14,0 1 8,0-14 176,0 6 3425,-1-10-3346,1 7 8,-1 1 141,1 1-25,0 3-204,2-7-48,0-2-230,0-6-29,1-7-168,-2-1 73,1-2-199,-2-2 303,-1 0 267,0 3 40,0 13-39,0 5 20,0 9 134,0-10-3433,1 6 3523,0-16-279,2 5-80,0-12-244,1 0-68,-2-4-27,1-1 21,-3 0 3377,1 0-3311,0 0-8,0 1 122,0-1 161,0 0-404,0 0-5515,6 1 6017,0 1 0,-1 0 1,-1-1-1</inkml:trace>
  <inkml:trace contextRef="#ctx0" brushRef="#br0" timeOffset="25998">11304 4353 19703,'24'-21'7,"1"0"1,4-1-1,3 2-38,14 2 1,3 3-1237,0-2 0,1 2 1227,-1 2 1,-1 2-45,0 2 0,-4 1 803,11 0-658,-12 5 462,-47 13-444,-25 14-1518,-11 4 0,-5 2 1455,10-7 1,-1 1 0,-13 6 0,-3 2 204,1-1 1,1 0-194,13-7 0,1 0-51,-11 7 1,6 0-171,17 4 255,37-19-45,16-7-1,3-12 1,4-5-23,0-2 1,2-3 1347,12-5 1,3-4-1343,-10 2 0,1-2 0,-3 0-3,2 0 1,-2-3 11,-4-1 0,0-4 1,-7 3 29,-1-12-17,-9 3 1,-5-2 27,-20-13-11,-3 21 0,-4 0 70,-11-3 1,-4 2 13,-13-8 500,6 15 0,1 2-86,4 1-129,-1-1-374,26 10 16,27 6-22,6 5 321,5 5-344,6 15 12,-7 10-6,7 19-1687,-19-12 0,-1 3 1664,-5-1 1,-1 1-31,-1-1 0,-3 1-357,-3 4 1,-4-1-591,-1-6 1,-2 1-3928,-4 17 1,-2-1 3775,3-20 0,0-2 0,-9 25 0,9-47 1</inkml:trace>
  <inkml:trace contextRef="#ctx0" brushRef="#br0" timeOffset="26640">13259 4014 13597,'-9'-50'1363,"0"0"0,8-9 0,11 5-980,12 20 1,8 4-1023,11-13 0,4 2 723,-2 8 0,3 4-40,2 5 1,-1 5-37,-15 8 1,-1 4-12,16 5 0,-3 6-2,1 6 51,-7 4 0,-3 8-46,-19 10 0,-8 6-31,-8 12 0,-8 5 23,-6-8 1,-5 2 0,-2-4-201,-7 8 1,-5-2 235,-2-7 0,-3 1 0,3-6 5,5-7 1,1-2-9,-10 11 1,3-2-2721,0 6 2729,18-17 841,28-9-550,12-14-85,23-6-156,-4-7-36,-8-1 0,3-4-67,14-5 1,2-1-108,6-2 0,3-1-331,-10 4 1,3-1 0,-1 0-183,-5 3 1,0 0-1,0 0-709,0 1 0,1 0 0,0 2 1592,0 0 1,1 1 0,-5 1-1,-4 1 1,-4 2 0,24-3 0</inkml:trace>
  <inkml:trace contextRef="#ctx0" brushRef="#br0" timeOffset="26889">13280 4908 18220,'51'-25'31,"1"0"0,0 0 1,1 0-1,0 2 1,-4 2-91,2 1 0,0 2-1304,5 0 1,5 0 0,-3 1 581,-16 6 1,-3 1-1,3 0-593,15-4 0,3 0 0,-5 3 945,0 1 1,-7 3 0,10 1-1,-30 4 1</inkml:trace>
  <inkml:trace contextRef="#ctx0" brushRef="#br0" timeOffset="27089">13446 5149 19973,'51'-28'84,"1"0"0,-1 0 0,-7 5 0,1-1 0,-1 2 0,-4 3-680,4-2 0,-1 3 215,-1-1 0,5 0 0,-3 1 381,6-2 0,-4 1 0,-11 5 0,-3 0 0,25-9 0</inkml:trace>
  <inkml:trace contextRef="#ctx0" brushRef="#br0" timeOffset="35650">1694 846 24008,'0'-8'-673,"0"-24"1,0-4 167,1 14 842,0-15 1,-1 2 211,1 21 55,-2 1-219,0 6-800,-1 4-1401,1 3 3756,0 14-1460,-3 16-99,0 8 0,-2 5-96,0 1 1,-1 5-98,0 1 1,1 4-1,0-1 72,-1 7 1,2 2-17,2-5 0,0 4 1,2-6 252,1-12 0,1-2-1333,2 15 1,1-7 589,3-19-302,3 7-26,-3-18 300,-1-4 2603,-3-7-2956,-3-11 2061,-2-8-1823,1-2 100,-1-26 308,5 6 1,1-1 65,3-23-195,2 12 1,2 2 563,10-5 171,0 2-731,6 1 843,1 15 212,16 7-47,-2 9-150,-2 13-618,2 8-469,7 0-135,-8 0-11,18-1 197,-30-5-717,4 1-3445,-4-8 3744,-14 1 713,14-17 160,-17 9-355,7-17 15,-10-2-161,-3 5-15,-3-30-62,-4 33-202,0-18 3171,-2 12-3166,-1 8 335,0-4 67,0 12 62,1 8-99,1 3 68,-2 11 50,3 13 127,-1 3-9,1 21 2,0-14 0,1 3-242,0 2 0,1 1 144,2 8 1,2-1-272,1-7 0,3-2-449,7 18-4097,2-17 1,2-3 4323,4 2 1,3 4 0,-16-27 0</inkml:trace>
  <inkml:trace contextRef="#ctx0" brushRef="#br0" timeOffset="36391">2630 1197 20016,'-13'-20'448,"7"2"-313,15 14-35,8-5 7,5-4-62,-3-1 95,8-14-23,-10 4 6,6-14 23,-11 7 33,-6 2 6,-8 5-39,-7 6-12,-16 8-84,5 5 52,-16 8-18,11 7-17,-5 8-33,6 7-6,7 7-11,7 5 5,6 4-11,11 1 0,8-3-5,9-2 11,6-5 0,3-4 5,1-8 0,3-8 6,5-6-11,6-13-17,5-8-279,-1-12 302,-5-7 16,-10 1 17,-13 2 28,-10 3 11,-8 3-22,-8 1-17,-2 2-6,-2 2 252,0 5-235,-1-3 17,5 9 5,-2-2-21,3 8-29,0 1 622,1 2-639,-1 11 6,-1 8 0,-1 18-6,0 7-22,1 4-33,3-1-169,5-4-632,5-5-1446,4-6-6233,0-8 8513,-1-8 0,-8-9 0,-4-6 0</inkml:trace>
  <inkml:trace contextRef="#ctx0" brushRef="#br0" timeOffset="36586">3196 863 12752,'-3'-4'5774,"1"0"-6060,2 4-531,-37-25-2230,30 32 3047,-23-10 0,34 21 0,2 0 0</inkml:trace>
  <inkml:trace contextRef="#ctx0" brushRef="#br0" timeOffset="37000">3493 978 21007,'-26'-10'891,"0"10"-661,6 24-73,-4 5-45,1 4-50,2-3-51,7-5 6,7-9 61,4-7 140,3-5 29,4-7-113,6-4-33,5-5 28,2-4 56,-4-1 100,-4 1-78,-5 3-89,-3 3-56,-2 2-34,0 4-12,-1 1-32,1 3-371,0-1 23,1 5-649,3 2-1362,1 6-3742,5 1 6117,-1 0 0,-3-5 0,-2-3 0</inkml:trace>
  <inkml:trace contextRef="#ctx0" brushRef="#br0" timeOffset="38234">3590 978 9576,'1'-8'7516,"0"2"-6676,-1 6 2790,0 0-3244,-30-42-116,11 31-74,-27-28-67,17 47-34,-2 9-22,0 8-6,1 8-3358,0 14 3319,12-13 22,0 14 23,19-12-28,7-6 117,24-3-106,-4-20 56,20-8 6,-12-9 16,6-10 3404,-5-10-3312,-19 3 1,-3-2 64,2-17 45,-3-12-162,-14 31 515,-10 3-633,5 18-44,-7 2-7,6 18 18,1 13-12,1 5 14,1 4 0,0 6-695,0 5 1,0 1 669,0 0 0,1 1 0,-1-6 0,1 3 0,0-3-23,0 9 1,0-1-4,1-7 0,-1 3 0,-1 3-32,-2 1 1,-2 4-1,-1 0 1,0-4 23,-2 0 1,-1-2-1,-2 0 32,-4 12 0,-3 1 1,-2-10-8,-5-12 1,-3-9 2,2-9 1,-2-8-23,-21-12-160,27-26 0,4-9-87,-2-23-614,15 15 1,4-7-1,4 1 478,4 3 1,3 1-1,1-2-15,3-11 0,1-2 1,3 0 40,1 2 1,2 0-1,2 0-108,3-1 0,1-1 0,0 2-334,-2 4 1,0 0-1,-1 2 506,0 2 0,0 0 0,-1 2 167,-2 1 1,-1 2 0,-1 1 111,4-11 0,0 2 254,-1 3 1,0 0 375,2 1 0,-1 4-129,6-12 449,2 6-281,-18 36 1337,-1 3-1247,-1 20 1404,-1 10-1987,3 7 17,3 19-50,0 3-6,-5-14 1,-1 3-18,1 16 1,-1 1-60,-2-16 1,-2 1 13,1 21 1,-2 0-1,-3-22 1,0-1-178,-1 6 1,-1 1 185,0-5 0,-1-3 59,-1 10 331,0-12 240,3-25-403,1-8 824,0-11-757,6-23-129,6-13-106,7-11-40,-4 25 1,2 1-12,12-11 12,14-5-45,-12 22 375,7 6-387,-15 12 18,8 10 10,2 13-27,-5-3-12,11 16 17,-7-7-5,-6-3-12,10 1 18,-14-12 55,11-5-11,-3-12-23,5-15 7,-4-16-18,-7 0-226,-9 7 1,-3-3 250,-3-11 1,-1-2-494,-2-3 1,0-1 459,-1 0 0,-2 1 53,-4-3 0,-3 5 6,-1 3 36,-3 7 1,-3 4 36,-4 13-34,-6-3 322,7 19-450,4 4 1025,4 5-992,-1 8-34,3 13 28,1 30-53,6-23 0,2 2 19,-2 0 1,3 3-303,11 12 0,6 7 0,0-5-814,-1-6 1,0-1 979,0 2 0,1 4 1,2-6-1108,6-2 0,1-8 683,-2-14 0,-1-2 0,16 17 1,-7-22-1</inkml:trace>
  <inkml:trace contextRef="#ctx0" brushRef="#br0" timeOffset="38477">4461 812 17792,'-45'10'1197,"-1"0"0,3 0 0,12-3-973,28-6-17,10-2-4285,17-7 4190,24-6-81,-15 4 0,3-1 147,6-2 0,2 0-190,2 0 1,-1 0-233,0 1 1,-2 0-491,-11 3 0,-1 1-9097,28-3 8216,-33 7 1,-3 2 0,-18 2 0</inkml:trace>
  <inkml:trace contextRef="#ctx0" brushRef="#br0" timeOffset="660263">8533 5767 13217,'23'-40'1384,"-1"0"1,0 0 0,6-9 0,-4 4-397,-9 10 1,-3 4-384,-2 2 818,2-16-1143,-10 34 56,-5 6-3666,-9 25 3346,-4 7 4,-1 4 0,-1 4-79,-1 2 0,-2 3 73,0 2 1,-3 4 0,1 0-15,1 1 0,1 0 0,-1 1-290,-1 5 1,-1 1 0,2-4 123,1 2 1,2-5 47,5-10 1,4-9-572,8-16-638,26-42 772,6-16 460,-4 6 0,1-4 1021,0-4 0,0-1-918,-5 8 1,-1-2 65,0-1 1,2-4 0,-3 3 107,0 2 0,1 0 208,0 0 0,2-2 0,-3 6-73,-2 10 0,-2 4-132,15-16-29,-18 35 1130,8 7-1101,9 9-73,20 9-84,-7-1 0,5 4-77,-8-3 1,4 0-1,-2 0-112,12 7 0,2-1-629,-7-2 0,4 1 0,-7-2-1644,-8-4 1,-2-1 1841,18 8 1,-4-1 0,-11-6 0,-2-2 0</inkml:trace>
  <inkml:trace contextRef="#ctx0" brushRef="#br0" timeOffset="660863">8606 6557 17972,'0'-6'3747,"0"1"-2380,0 5-1255,-66 26-51,32 22-239,-10-10 1,1 9 194,24 0 0,7 7 0,1-2-465,-1 6 0,2 0 446,4-10 0,1 2 1,4-6-2,6-5 0,5-5 48,16 14 56,6-22 61,3-26-16,2-20-68,-7-7 51,-9 0 0,-1-4 55,3-15-86,-9 14 0,-2-1 70,-7-16 230,-15 10-314,-14 12-45,-15 13-16,-12 14-1,-5 13-33,4 10 1004,10 9-1172,17 3-734,15 1-2218,22-2 3131,20-5 0,-12-13 0,6-6 0</inkml:trace>
  <inkml:trace contextRef="#ctx0" brushRef="#br0" timeOffset="661288">8788 6238 19630,'-60'2'468,"0"0"1,0 0 0,0 0 0,3 1 0,1 1 0,1 3 0,7 4-408,3 8 1,6 4 0,2 1-2867,-10 6 0,2 2 2819,4 2 0,2 3 0,3 3 0,3 7-34,14-7 1,0 5 0,2 2 0,1-1 11,-2 8 1,1 0 0,3 3 0,3-3 0,2 4 0,3 0 0,5-4-16,4-1 1,6-4-1,3-2 99,3-2 0,4-1 0,3-3-101,4-4 1,4-2 0,3-3 5,4-5 0,4-3 1,3-4 18,5-3 0,4-4 0,1-4-320,5-3 0,2-5 1,-2-3 320,-9 0 1,0-2 0,-2-3-4,-1-1 0,0-3 1,-2-3 12,-2-3 0,-1-4 0,-1-1 11,-2-3 1,0-2-1,-1-2 8,6-7 0,1-3 0,-4-3 394,-5 0 1,-4-2 0,-3-5-397,-6-3 0,-3-5 0,-3-2 0,-1 4-8,-2-1 1,-2 2-1,-3-3 51,-2 5 0,-2-4 1,-2 2-1,-5 6-18,-10-13 0,-8 9-3,-8 8 1,-6 5-29,4 11 1,-3 5-7,-2 6 1,-2 4-17,-2 4 0,-2 4 52,0 1 1,-1 1-630,-7 3 1,-2 2-4340,2 7 1,4 2 3010,-8 5 0,14 3 0,34-14 0</inkml:trace>
  <inkml:trace contextRef="#ctx0" brushRef="#br0" timeOffset="661797">10010 6366 14325,'-2'-5'7046,"0"2"-6600,-2-27 0,1-8 102,5 11-304,-1-15 0,5 3-138,8 24 56,18 2-55,1 14-23,15 12-1758,0 11 1,1 4 1673,-17-9 0,-2 1 2,15 10 1,0 3-335,-8 0 1,-5-2 219,10 10 33,-11-10 1,-2 3-488,-12-4 1,-5 0-3331,-7 2 0,-5 1 3896,-2 0 0,-2-2 0,-10 11 0,-5-28 0</inkml:trace>
  <inkml:trace contextRef="#ctx0" brushRef="#br0" timeOffset="661963">10142 6714 9051,'-4'-3'7865,"1"0"-6533,3-27 0,6-9-1125,20 1-166,-14-4 1,3 0-20,32 8-31,-18 17 1,4 0-87,6-1 0,2 0-659,14-5 1,2 0 202,-17 8 0,1 1 1,0-2 550,11-3 0,1-1 0,-6 3 0,-7 2 0,-3 2 0,4-3 0,-1 0 0</inkml:trace>
  <inkml:trace contextRef="#ctx0" brushRef="#br0" timeOffset="662287">10413 5848 10808,'-50'5'1504,"1"0"1,-1-1 0,-5 8 0,-6 3 0,2 3 0,5 0-1195,9 3 0,5 0 0,-2 2-1027,0-1 1,-3 0 0,1 2 0,4 2 917,-1 10 1,5 2 0,4 3-10,10-5 1,3 2-1,3 3-69,-3 10 1,2 3-1,5-1-88,4-10 1,3 0-1,6 2 7,7 2 0,7 5 0,3-1 0,3-6-25,8 0 0,3-4 0,2 0-397,-7-4 0,1 2 0,3-1 0,5-5 384,8-4 1,6-4-1,3-3 1,1-2-1,-1-2 1,2-2 1,-1-4 0,2-1 0,6-2 4,-7 0 0,5-2 1,3 1-1,2-1 1,0-1-1,-4-2 1,-4 0-200,-1-2 0,-4 0 0,-1-2 1,0-2-1,4-1 212,2 0 0,5-1 1,0-1-1,1-2 0,-2-4 1,-4-2 34,2-7 0,-3-5 0,-2-3 1,-1 0-1,-3 3-36,1 2 1,-3 1-1,-1 0 1,-1-4-375,6-9 0,3-3 0,-7-2 0,-13 4 385,-13-2 1,-11-2-1,-4-10 1,-6-7 0,-3 1-69,-4 7 1,-3 1-1,-4-3 19,0-1 1,-2-3 0,-4 0 0,-4 4-39,-2 7 1,-3 4 0,-4 1 0,-3 3-227,-4 0 1,-5 3-1,-2 2 1,1 3-937,-8-3 1,-1 4 0,-2 4 1215,5 7 0,-3 2 0,1 3 0,8 1 0,1 2 0,4 3 0,-2 0 0,-1 1 0</inkml:trace>
  <inkml:trace contextRef="#ctx0" brushRef="#br0" timeOffset="687629">8738 2293 9615,'-51'0'608,"0"0"1,2 0 0,6-1 713,12 0-510,18-2-258,30 1-4497,16 1 4257,18 0-722,6 2 0,4 1 464,-18-1 0,2 1-263,0 0 1,6 0 0,2 1 0,-2 0 243,6 0 1,-1 1-1,4 0-24,-5-1 1,4 1-1,3 0 1,1 0 0,-1-1-2,-6 1 0,0-1 0,1 1 0,0-1 0,-1 0 0,-2 0-198,4 1 1,-1-1 0,-1 0 0,0 1 0,1-2 193,4 1 0,2 0 0,0 0 0,-1-1 0,-4-1 10,1-1 0,-4 0 0,-1-1 0,1-1-7,-1 0 0,1-1 1,-1 0-1,0-1 123,1 0 0,0-1 0,-1-1 0,-4-1-120,-1-2 1,-5-1 0,-1-1 549,14-4 1,-4-1-554,-15 4 0,-4 0 1268,21-9-1234,-26 9 431,4-6 2073,-28 2-2476,-14-3 1898,-42 1-1915,-2 7-65,-1 2 1,-2 0 159,15 2 1,0 0 38,-17-3 0,0 1-84,17 1 0,4 1 303,-19-4-129,23 4-247,18 3-61,13 2 90,15 2 1166,12-1-1217,15 3-11,13 5 5,-21-2 1,0 1-33,3 4 0,0 1 157,2 1 1,0 2-5,-1 1 1,-1 1-23,-2 1 1,-3 2 64,18 20-215,-18 4-256,-19 3-852,-19 5-4479,-16 2 5566,-6-7 0,8-16 1,9-14-1</inkml:trace>
  <inkml:trace contextRef="#ctx0" brushRef="#br0" timeOffset="688596">12901 1992 20722,'0'-4'-504,"2"-2"1031,1 0 449,3-4-302,-2 2 234,2-5-121,-3 2 139,-1-6-739,-1 2 417,-3-1-680,2 7 26,-2 2-548,2 5 259,0 0 269,0 11-170,0-1 243,-1 21 391,-13 18 408,-2 9-714,1-19 1,0 0 465,1-4 1,1-1-237,2 1 1,0-1 190,-2 16-45,9 13-313,15-25-605,11 14-539,14-19 231,-2-9 448,0-8 1,0-3-269,1-2 110,1-1 0,1-2-1455,8-6-1611,13-8-574,-21-1 0,-3-3 3650,10-6 0,-4-2 0,-33 15 0</inkml:trace>
  <inkml:trace contextRef="#ctx0" brushRef="#br0" timeOffset="689062">13749 2048 22637,'-39'-10'98,"4"12"2326,18 28-2303,-1 11-218,3 5-119,6 4-127,5-12 78,15 13 50,4-20-413,23 11 98,-11-24 238,18-6 1655,8-29-629,-3-20-220,-1-3-375,-34 9 1,-6-3 448,-6-14-111,-5 0-305,-7 16 0,-4 1-331,-9-4-228,-14-13-344,7 23 103,3 7-19,5 10-217,3 10-5132,2 16 5389,4 5 0,5-3 0,4-6 0</inkml:trace>
  <inkml:trace contextRef="#ctx0" brushRef="#br0" timeOffset="689980">15647 3940 4582,'-55'-5'554,"-1"1"1,6-1 0,14 3 2374,31 5-2224,18 2-77,18 6-241,26 3-116,-16-6 1,4 1-197,12 0 1,4-1-39,-14-2 0,2-1 1,0 0-8,4-1 0,1 0 0,0-1 6,1 0 0,0-1 0,-1-1-18,-3 0 1,0 0 0,-2-2 14,15-1 1,-1-2 1194,-5-3 0,-6-1-982,4-4-11,-13-5 56,-42 5 933,-14-4-1179,-15-6 11,-22-4 3,17 12 1,-1 0 648,-4-1 0,-1 1-490,1 0 1,0 1 35,3 0 1,1 2 160,-22-8 532,14 6-729,14 5-196,14 4-5,15 2 45,12 3-29,17 5-10,15 5-18,15 8-2,-24-6 0,4 2-3,2 4 0,5 3 0,-3-1-504,9 7 1,-2 0 499,-10-6 1,0 1-1,-5-1-5,-3 1 1,-4-1-37,-5 0 1,-3 1-407,10 24 207,-17-17 1,-5 1-1090,-15 30-569,-5-30 0,-4-2-2416,-16 16 4318,-5-3 0,21-27 0,2-1 0</inkml:trace>
  <inkml:trace contextRef="#ctx0" brushRef="#br0" timeOffset="690313">17458 3737 20330,'-31'42'212,"0"-1"1,8-1 0,1 3 0,5-4-199,5-6 0,4 1 6,0 14 1,2 6 0,4-9-834,8 7 830,2 1 0,8 0-12,9-21 1,6-6-29,12 2 1,5-4-85,6-2 1,3-7-846,-14-10 1,2-4 0,-1-2-466,17-3 0,1-4-1801,0-3 0,-1-1 2780,-9 0 1,-4 0-1,11-4 1,-29 6-1</inkml:trace>
  <inkml:trace contextRef="#ctx0" brushRef="#br0" timeOffset="690496">18375 4070 10825,'0'-7'5551,"1"1"-4812,-1 6 1888,0 0-2073,-18 66-4716,6-26 4165,0 3 0,0 0-37,-1 0-1668,1-3 0,0 1 1702,-3 11 0,-3 8 0,15-50 0</inkml:trace>
  <inkml:trace contextRef="#ctx0" brushRef="#br0" timeOffset="691537">13908 6394 4370,'-11'0'790,"2"0"1208,9 0 1491,0 0-706,-59 8-2048,43-5 1817,-44 6-1868,69-10-371,4-2 169,32-4-252,18-1-529,-30 4 0,2 1 329,17 0 1,5 1-11,-10 1 1,1 2 0,2-1-14,3 1 1,1 1-1,3 0-272,-6 0 1,1 0 0,2 0-1,-3 1 259,12 2 1,-2 0 0,-1 0-5,1 1 1,0 0 0,-2-1 1,-13 0 1,-2 0-1,1-1-5,2 1 0,1 0 0,-2-1-1160,13 0 0,-3-3 1175,-3 0 1,-2-2 25,-3-1 0,-6-5 84,-6-19-16,-24-1 544,-13-2-550,-16 4-692,-12 4 647,2 4 78,-16-1-56,21 10 34,-15-2 5,-1 1-10,0-1-40,1 0 72,0-1 2348,-4-1-2297,-1 1 34,-3-2-107,20 6 3578,2-1-3549,14 4-79,0 0-6,7 2-156,2 2 117,6 2 11,11 4-22,2 2-3386,24 4 3380,-11-2 6,15 2-389,-7 0 1,1 2 388,12 4-8,-16-3 1,5 4-1,-5 0 5,-7 0 1,-4 1-97,11 9 1,-5 3 131,-5 23 29,-26 0-23,-12-12-17,-13-11 1,-6-2-12,6-8 0,-2 0 6,-12 8 0,-2 1-26,-1-1 1,2-2 2,12-8 1,-1-1-1,-9 6 1,0 0 481,-17 6-507,17-13 1,-2 1-1194,-3-2 1,-1-2-732,-1 0 1,-1-2 1954,6-3 0,3-2 0,-10 2 0,23-6 0</inkml:trace>
  <inkml:trace contextRef="#ctx0" brushRef="#br0" timeOffset="692038">17026 6261 8069,'0'-8'2803,"14"-28"0,7-5 580,4 1-2986,-2-3 1,0 1 240,1 12 432,-13 17-1003,-6 6 281,-3 4-202,-1 13 1008,-2 14-1025,-4 25-68,0-16 1,-2 3-142,-3 8 1,-1-1 109,0-7 1,0 2-435,-8 21 0,0 1 424,7-20 0,2 0-4,-5 17 1,4 0-121,7-17 0,5-2 124,2-4 0,6-2 39,14 0 0,5-6-59,-1-9 0,3-4-62,5 0 1,2-4-919,24-13-93,-23-1 1,1-3-2527,4-1 1,0-2 3598,6-1 0,-3-1 0,13-3 0,-29 7 0</inkml:trace>
  <inkml:trace contextRef="#ctx0" brushRef="#br0" timeOffset="692589">17871 6536 19546,'-6'-10'1361,"0"2"-869,6 8 657,0 0-1104,-2 0 28,1 0 207,-2 0-179,4-3-62,4-4-11,5-7-17,6-8 34,15-16-34,-7 10-5,5-2-6,-15 18-28,-2 6-6,-1 3 17,1 3 6,-1 9 5,-1 11 1,-1 13 5,-3 11 5,-3 10-5,-9 4-5,-7 2-1689,3-30 1,-3-1 1699,-16 24 0,-4-7-1127,7-22 1,1-3 1126,-1 1 5,-9 0-17,31-20 12,23-11-28,14-4-34,12-6-166,-11 7 1,0 1-334,13-2-666,-5 2 1,3 0-1490,-4 1 0,-1 2 2710,5-2 0,-2 1 0,13-3 0,-26 6 0</inkml:trace>
  <inkml:trace contextRef="#ctx0" brushRef="#br0" timeOffset="693478">18747 5811 12087,'-58'-24'181,"1"0"1,2 2-1,-2 2-150,15 8 1,-1 1 0,-4 2-1335,-2 2 1,-3 1 0,-3 2 0,1 0 1309,-2 1 0,-1 1 0,-1 1 0,-3 3 39,7 2 1,-2 2 0,-3 1-1,1 1 1,1 1 0,3 2 6,-9 3 0,3 2 0,2 3 0,-3 4-8,13-3 1,-2 4 0,-1 1 0,2 2 0,2 1 0,4-1 22,-4 7 1,4 0 0,4 2-1,-1 4-47,3 1 0,0 4 1,1 1-1,3 1 0,3-2 53,5-1 0,3 0 1,3-1-1,0 2 8,0 5 1,1 2 0,3 0-1,4-2 34,4 5 0,4-1 0,7 0 3,4-2 1,6 0 0,5-1-31,8-1 1,5-2 0,3-3-57,-2-8 1,1-3-1,3-2 4,3-1 1,2-3-1,8-2-128,1-6 0,8-1 1,4-2-1,0-2 1,-4-2 129,-1-1 0,-2-2 0,0-2 1,3 1-26,-9 1 1,3 1 0,2 0 0,0-2 0,0-2 0,0-4 60,2-6 1,1-4 0,1-3-1,-2-2 1,-2-1 0,-5 1-325,3-2 0,-6-2 0,0 0 0,3-1 272,2 0 1,3-1-1,1-1 1,-2-1 0,-4-1 124,-2-5 0,-4 0 1,-2-3-1,-2 0-85,3-5 1,-3-2-1,1-5-13,-8 6 1,2-4-1,0-2 1,-1 0-1,-3 3-28,6-8 1,-4 3-1,0-5 10,-4 1 0,0-5 1,-3 0-1,-5 5 38,-3-12 0,-8 1-50,-4 13 1,-4-2 0,-5 1-242,-7 4 1,-6 2-1,-2 3 25,-8-7 1,-8 5-1032,-3 9 0,-7 2 1,2 3 1402,-9 1 0,3 3 1,3 2-1,3 2 0,-10 0 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3T08:51:59.821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FFFF00"/>
    </inkml:brush>
  </inkml:definitions>
  <inkml:trace contextRef="#ctx0" brushRef="#br0">14110 1677 32767,'4'-38'0,"0"1"0,1-24-891,-4 64-863,0 3 707,4 26 507,-3 5 265,2 22 106,-10-1-1229,0-13 1489,-3-11 1,-1-1 268,-6 8 490,-4 11 448,6-25 129,7-16-177,3-14-934,6-6 74,9-30-390,1-2 0,-3 8 0,1-2-33,-1 2 1,0 0-10,0 0 1,-1 0-179,5-26-61,-4 15 571,-5 15-364,-3 15-209,-1 9-142,-3 16 434,-2 9 358,-3 19-375,0-1 1,1 2-73,-2 11 64,1-1 1,1-1 25,1-5 48,0 15 107,4-29-382,2-13-60,0-9 157,0-8 25,4-20 195,3-8-21,3-14 1,2-3 103,2-9-330,1-1 1,-1 2 348,-3 10 150,1-10-39,-8 34-166,-3 11-456,-3 8 822,-2 10-513,-2 10 0,-2 13 0,0 10 0,1 10 0,4-11-908,2-8 1,2 1-5903,4 11 6459,-1 11 1,2-31 0,-3-14 0</inkml:trace>
  <inkml:trace contextRef="#ctx0" brushRef="#br0" timeOffset="474">14348 1583 17796,'1'-9'1595,"5"-27"1,2-8-755,-4-1-517,4-6 0,-5 0 135,-13 5-197,-14 12-74,-20 16-97,13 14 1,-3 5-832,-9 4 0,-2 5 829,-9 4 1,-2 4-36,14-2 0,0 3 1,0-1-16,-9 6 0,-2 4-324,14-5 1,-2 4-1,0 2 1,3-2 306,3 1 0,3 1 1,0 1-10,-12 12 0,-2 3 0,8 0-2,0 8 0,14 4-336,18-13 1,8 3 0,6-4 341,11 3 0,9-6-4,4-7 0,6-2 0,4-7-2,3-10 0,4-7 0,2-2-568,7 0 0,3-3 0,1-2 558,-11-1 1,1-2-1,1-1 1,-1-1 2,2-1 0,1 0 0,0-2 0,-1-1 6,-2 0 0,0-2 0,0-1 0,-2-2-159,11-4 0,-2-1 0,-3-4 180,-8 1 1,-4-2 0,-3-3 174,8-13 1,-8-4-147,-13-3 0,-8-3 85,-9-1 0,-10-1-123,-10 0 1,-10 1-12,-12 3 0,-10 6-15,5 15 1,-5 3-1,-3 4-84,-8 1 0,-3 5 1,-2 1-626,10 5 0,-2 2 0,0 1 0,1 1 713,-13 0 0,2 2 0,4 0 0,-3 2 0,6 0 0,-9 1 0</inkml:trace>
  <inkml:trace contextRef="#ctx0" brushRef="#br0" timeOffset="2142">2046 1988 6921,'1'-3'9430,"1"1"-7107,-2 2-1656,-34-16-253,-18 33 75,13-16 1,-2 3-606,-4 14 1,-1 3 487,5-3 1,1-2 309,0 0 1,0-1-1800,1-1 0,2-2 1720,-17 4 194,20-10 1,2-1 994,-2-2-581,-7-1-245,26-3-737,8 0 426,5-1-1584,2 2 4860,3 8-5211,1 5-19,2 14 431,-1 32 630,-6-25 0,-1 2-615,0 3 0,-2 3 913,-5 4 0,-2 6 1,0-5 519,2-6 0,-2 4-575,1-3 0,-2 8 0,-1 3 0,0 1 0,2-5 281,-1 11 1,0-2 0,1 2-717,0-3 1,-1 4-1,1 0 1,1-3 580,1 6 1,3-2-1,0-3-151,3-12 0,2-2 0,-1 2-113,0 12 1,0 2 0,-2-2-21,0-6 0,-2-2 0,0 2-63,-2 10 0,-1 1 0,0-3-155,2-17 0,-1-2 0,1-2 187,-1 13 1,4-6-14,11 4 245,17-28 1,15-8-436,5-13 1,11-10 0,4-3 0,-5 4-312,-3 3 0,-3 2 0,5-3 723,-2-3 0,7-3 1,1-2-1,-6 2 0,-10 1 1,-9 2-1,-4 2 0,1-1 1,0 0-1</inkml:trace>
  <inkml:trace contextRef="#ctx0" brushRef="#br0" timeOffset="4942">6469 6015 7666,'-9'-2'3584,"2"0"-1181,7 2 521,0 0-2364,-34-16-397,23 12-79,-26-12-51,31 16 40,-1 0-6,3 0 0,-3 1-61,3-1-96,1 1 236,4 1 33,3-1 482,15 2-251,10-1-125,22 0-193,-20-2 1,2 0-187,7 0 0,-1 0 119,-5 0 0,0 0-332,11 1 1,4 1 339,9-1 1,3 1-454,-16 0 1,2 0-1,-1 0 423,0-1 1,0 0 0,4 1 1,-1-1 1,3 0 0,2 0 0,-1 1 1,-1-1 0,0 0 0,2-1 0,2 1-9,3 0 1,4 0 0,1-1 0,-1 1 0,-3 0-337,-2-1 0,-2 1 0,-1 0 1,1-1 339,5 1 1,1-1 0,0 0 0,-3-1 2,-9 0 1,-2-1 0,-1 1-1,-1-1 0,6 1 1,-1 0 0,1-1-2,-3 0 0,4 0 0,-3-1 1,-7 0-300,-3 1 0,-2 0 304,12-1 1,5-1-1,-8 1 194,13-1-340,-5 0 0,-4 0-5375,-16 3 5766,-3 0 0,-14 1 0,-11 0 1</inkml:trace>
  <inkml:trace contextRef="#ctx0" brushRef="#br0" timeOffset="90740">7588 3992 17559,'43'-10'537,"-1"0"1,1 0 0,1 0 0,0 0 0,-4 3-437,-2 2 1,1 1-787,2-1 0,5-1 0,-4 2 584,0-1 0,0 0 227,17-1 0,-4-1 632,1 1-247,-16 2 668,-35 3-606,-51 10-1084,-17-1 706,7 0 1,-3 1 61,18-3 1,-1-1-177,-1 0 0,-3 1 0,2 0 30,1 0 0,0 0-157,-16 2 0,2 0 379,20-2 0,4-1-507,-16 3 261,21-3 64,13-2 179,18-2-347,23-7 146,18-1-108,-9 0 1,3-1-23,5 1 0,3 1-39,3-1 1,4 1 0,-2 1-1,6-2 0,-2 2 1,-9 0 0,2 1 0,-8 1 86,9-1 607,-34 3-872,-43 2-21,-10 2 162,-17 3 1,-6 2-431,13-1 1,-1 1 500,2 0 1,-3 0 0,4-1 57,-1 1 0,4 0 46,-1 0 1,4 0 100,-7 3-114,11-2 1099,22-3-888,29-4-479,4 0-137,15-2 1,6 1-1658,-1-1 0,1 0 1484,14 0 0,-1-1 0,10 1 0,-27-2 0</inkml:trace>
  <inkml:trace contextRef="#ctx0" brushRef="#br1" timeOffset="123974">4092 7200 9018,'-8'-3'1637,"3"0"-944,5 3-495,0 0 21,-16 6 405,13-2 631,2 13-562,21-8 56,21 5 149,14-9-1116,-16-3 0,2-1 502,11-2 1,6 0-58,-8-1 0,7-1 1,2 1-1,1-1-126,-7 1 0,1 0 1,1 0-1,1 0 1,-1 0-589,1-1 1,1 1 0,-1-1 0,1 1 0,-2 0 607,-2 1 0,1-1 0,-2 1 0,-2 0 0,-3 0 99,6 0 0,-5 1 0,-1 0-233,18-1 0,-3 1 197,-9 0 0,-2 0-13,-7 0 1,-2 0-263,-7 0 1,-1 0-108,21 0 4,-18 0 752,1 1-913,-18 1 2902,6 2-7955,0 6 4707,-5-2 1,-3 0-1,-8-4 1</inkml:trace>
  <inkml:trace contextRef="#ctx0" brushRef="#br1" timeOffset="124901">7436 7113 19833,'-47'8'-161,"1"0"0,3-1 0,13 1 910,27 0-996,8 1-1302,3-3 3149,30-1-267,9-3-809,-7-1 1,5 0-916,3-2 0,3 0 157,8 0 1,2-1-8,-16 1 0,0-1 0,0 1-603,11-1 0,0 0 1172,-9 1 1,2-1-1,1 1-175,2 0 0,2-1 1,0 1-265,2 0 0,0-1 0,2 1-28,-9 0 1,2 0 0,-1 0 0,-1 0 5,5 0 1,-1 0-1,1 0 83,-6 1 0,1-1 1,0 1-1,1-1-31,0 1 1,0 0 0,0 0-1,0 0-376,1-1 0,-1 1 0,0 0 0,0 0 358,14 0 1,0 0 0,-2 1 11,-8-1 1,-2 0 0,0 0-353,1 1 1,0 0 0,0 0 349,1 0 1,0 0 0,0 0 23,2 0 1,0 1 0,0 0-78,2 0 0,1 0 0,0 0-38,2 1 0,0 0 0,3-1 44,-6 0 0,2 1 1,1-1-1,-2 0-88,-6-1 1,-2 0 0,1 1 0,3-1 209,2 0 0,4 0 1,0 0-1,0-1 0,-4 1-7,0-1 1,-3 0 0,0 1-1,1-1-15,-4 0 0,1 0 1,1 0-1,-1 0 1,-2 0-11,5 0 1,-2 0 0,-1 0 0,1 0-98,0 0 0,1 0 1,-1 0-1,0 0 116,1 0 0,1 0 0,-1 0 0,0 0-1,0 0 1,0 0 0,0 0 0,1 0 3,-1 0 0,1 0 0,0 1 1,0-1-29,0 0 0,0 0 0,1 0 1,-1 1-43,0-1 0,1 0 0,-1 1 0,1-1 96,-1 0 0,0 0 0,0 0 0,-1 1-2,1-1 0,-1 0 1,1 0-1,-1 0 3,0 0 0,0 0 1,-1 0-1,1 0 3,-1 0 0,1 0 1,-1 0-1,1 0-1,-1 0 0,1 0 0,-1 0 0,-2 0 48,4-1 1,-4 1 0,7-1-12,-10 1 1,5-1-1,2 0 1,2 0 0,-1-1-1,-4 1 31,0-1 1,-1 1 0,-2-1-1,1 0 1,3 0-87,0 0 0,2 1 0,1-1 0,0 1 0,-1-1 0,-3 0 45,12 0 0,-2-1 1,-3 0-1,-7 1-22,9 0 1,-4-1 316,-9 1 0,3 0 1,-5-1-376,-4 1 0,-1 1-130,15-2 0,-4 1 174,6 0-30,-22 4 0,-18-1 0,-13 2 1</inkml:trace>
  <inkml:trace contextRef="#ctx0" brushRef="#br1" timeOffset="152981">5702 8453 16101,'-33'0'456,"0"0"1,-17 0 131,57 0-487,31-1-96,-6 0 1,4 0-6,8-1 0,-1 0 42,-7 0 0,-4 0 977,12-2-581,-43 4-533,-10-1 61,-18 3 34,-19 2-9,4 2 1,-2 1-139,11-2 1,0 1 185,-18 3 1,-1 1-269,10-3 1,2 1 256,7-2 0,1 0 33,-6 1 1,4 0 50,8-1-67,4 0 22,18-4 163,18-5 145,21-5-336,23-7-31,-20 6 1,2-1 298,3 0 1,3 1-303,8-2 1,-2 1-296,-17 3 0,-1 1 290,6-1 0,-4 1 61,-10 1 247,-4 2-263,-16 2-151,-19 6 22,2 0-353,-19 7-4970,3 1 5407,4-1 0,5-3 0,13-5 0</inkml:trace>
  <inkml:trace contextRef="#ctx0" brushRef="#br1" timeOffset="231787">13886 8907 20084,'-18'-3'168,"12"0"-476,34 2-1149,13-1-6284,12-2 7741,-1 0 0,-19 1 0,-13 0 0</inkml:trace>
  <inkml:trace contextRef="#ctx0" brushRef="#br1" timeOffset="231971">14510 8728 22890,'-5'-3'330,"-3"17"-375,2 24-369,1 15-140,2-9 554,6-5 0,0-2 0,-2-12 0,4 21 0</inkml:trace>
  <inkml:trace contextRef="#ctx0" brushRef="#br1" timeOffset="232888">11710 8992 14852,'0'-5'4873,"0"1"-2313,0 4-2269,-67-33-33,33 54-214,-8-22 1,2 4-23,22 25 1,9 9-23,0 6 0,6 1-5,8 17 10,4-24 1,5-4 11,26-5 22,12-12 6,-9-12 5,2-9 168,9-22 23,-12-3-336,-14 6 0,-3-3 510,-1-30-298,-14 18 314,-25-19-342,-12 32-66,-8-4-1,3 20 0,-1 4-55,-4 1-477,-1 3 1,1 3-813,11 4 1342,-10 9 1,29-8-1,2 3 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3T08:51:00.822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FFFF00"/>
    </inkml:brush>
    <inkml:brush xml:id="br2">
      <inkml:brushProperty name="width" value="0.05292" units="cm"/>
      <inkml:brushProperty name="height" value="0.05292" units="cm"/>
      <inkml:brushProperty name="color" value="#A020F0"/>
    </inkml:brush>
  </inkml:definitions>
  <inkml:trace contextRef="#ctx0" brushRef="#br0">4072 1202 32767,'-2'-15'-2383,"5"21"-1351,4 21 1,2 7 2649,1 24-699,-9-4 0,-4 0-690,-4 6 2448,-2-7 1,-1-5-1,2-18 1,-2-2-1</inkml:trace>
  <inkml:trace contextRef="#ctx0" brushRef="#br0" timeOffset="399">4146 554 21146,'-60'-13'496,"-1"0"0,10 1 0,4 9-507,5 22 0,3 11-1510,0 3 0,0 7 1580,9-4 0,-1 5 0,-1 3 1,3-1-49,2-2 1,1 1-1,1 1 1,2 5-9,4-2 1,0 5 0,1 3 0,1 0 0,2-1 0,3-4-27,2 3 0,3-2 0,2-2 1,1 2-48,-2 4 1,1 2-1,3-2 1,8-5-51,13 3 1,9-6 0,2-6-22,9-3 1,5-4 31,0-4 1,4 1 0,3-7 22,-1-8 0,2-7 0,1-3 52,6-3 1,1-5 0,-2-1-326,-9-1 0,-2 0 0,1-5 415,9-6 0,0-6 0,-4-2 48,-14 2 1,-4-1 0,0-6 46,10-13 1,-1-6-1,-6-2-82,-9 5 0,-5-2 0,-3-2-28,-1-11 0,-3-2 0,-6 2-17,-5 17 1,-3 2-1,-4-3 81,-4-3 0,-3-4 0,-3 0 0,-2 6 3,-2 2 1,-3 5-1,-7-2-34,-9-6 0,-7-3 1,-4 1-1,1 9-151,1 8 1,-1 6-1,-3 3-156,2 3 1,-4 1 0,0 4 0,3 5-1742,2 7 1,1 6-1,3 2 2014,-13 4 1,5 2-1,15-3 1,5 2-1,-3 4 1</inkml:trace>
  <inkml:trace contextRef="#ctx0" brushRef="#br0" timeOffset="916">3846 2009 23002,'-43'24'44,"1"0"1,2-2 0,5 4-45,12 5 0,4 1-682,2-7 0,-2 3 654,-7 9 0,-5 6 0,2-3 8,-2 1 1,0-2 10,-7 10 1,1-3 209,7-13 0,4-6-140,-4-1 129,8-12-235,24-28 67,25-27-8,-3 10 0,3-2-454,7-6 0,2-2 504,4-3 1,1-1 41,2 2 0,0 0 23,-2 3 0,-1 2 30,-4 7 1,-3 2-15,-6 6 1,-2 3 655,13-7-706,-8 14-45,-7 7 57,32 17-96,-19-1-515,14 8 0,5 3 453,-16-6 1,1 2-137,-1-1 1,2 2-1,-3-2-183,2 1 1,0 1-3569,16 9 1,-3 0 3937,-24-11 0,-1-1 0,5 3 0,-4-2 0,-8-3 0</inkml:trace>
  <inkml:trace contextRef="#ctx0" brushRef="#br0" timeOffset="1656">3297 2863 23248,'-13'32'210,"0"1"0,-10 17-5747,-32-19 5576,22-17 87,-4-3 0,-2-2 1589,-1-7-1357,-14-9 750,25-11-951,10-11-96,10 4 6,5-6-61,15 3-6,-3 9-22,18 0 16,-1 17 3392,12 11-3380,8 9-12,1 16 3,-25 5 1,-9 7-7,-10-3 1,-6 2-1096,-1 7 0,-7 3 1064,-15-3 1,-8 1 0,-1-3 22,8-11 0,-1-3 1,-1 1 17,-1 1 0,-2 2 1,-1-1-1,1-4 14,-2-1 0,0-4 0,0-4-95,-10 4 1,0-7 118,9-9 0,1-6 34,-18-13-28,20-16-11,16-13-40,15-7-33,13 1 2159,11 6-2125,1 13-29,27 7 17,-2 14-8,-9 2 0,2 2-157,0 1 0,1 1-17,6 0 0,0-1-552,3-1 1,0-1 106,1-2 0,2-4-1950,-7-5 1,2-2 0,-2-2 2593,7-5 0,-2-1 0,-3 1 0,-5 0 0,-6-5 0</inkml:trace>
  <inkml:trace contextRef="#ctx0" brushRef="#br0" timeOffset="1983">3250 2891 17059,'-56'-7'464,"0"-1"0,0 1 0,0 0 0,3 2 1,0 2-1,1 1 0,1 6-336,-11 9 1,2 6 0,4 1-111,15-5 1,3 1 0,0 3-4,-11 10 0,-1 5 0,7 1-1,6 8 0,5 5-12,7-9 0,0 3 0,4 4-7,6 2 1,4 5 0,3 1 0,6-2-3,8-4 0,6-1 0,2 0 0,-1-1 3,-2 13 0,1-1 1,7-6 3,9-11 0,6-4 0,3-9-31,12-10 0,6-9 6,-12-4 1,3-2 0,2-1-665,-1-3 1,3-1-1,1-2 1,0-1 674,5-2 0,1-3 0,0-1 0,0-2 12,2-3 1,1-1 0,-1-3-1,0-1 0,-2-2 1,0-1 0,-1-1 0,-3-3 9,-2 0 0,-2-2 1,-3-2-1,-2-1 19,-6 0 1,-2-2-1,-4-1 1,-2-1-12,2-11 1,-4-2 0,-6 0 3,-6 1 1,-6-1 0,-4 1-8,-5 3 0,-4 1 0,-6 1 76,-11 0 1,-6 2 0,-2 4-84,-3-1 0,-5 6 13,-13 0 1,-5 7-37,3 15 0,-3 5-403,9 2 0,-2 1 0,0 1-382,2 2 1,0 1-1,1 0 802,-21 3 0,7 2 0,8 3 0,29-2 0</inkml:trace>
  <inkml:trace contextRef="#ctx0" brushRef="#br0" timeOffset="2650">4546 2786 21663,'10'-42'325,"-1"0"0,3 0 0,2 9-292,2 19 35,30-10-46,14 13-28,-23 7 1,2 1-249,-4 4 1,-1 2 258,2 6 1,-2 2-28,13 15 63,-20-2 0,-6 4-44,-10 3 1,-7 2 30,-6 0 0,-6-2 8,-8 1 1,-6-3 91,-25 10-1384,12-22 0,0-2 1475,-3 1 206,-15-7-27,38-16 154,-3-6-328,6-2-55,4-2-147,4 6 3370,8 2-3392,4 4-17,20 2 23,33 7-488,-25 1 1,2 2 486,14 3 1,0 4-31,-7 2 0,-3 2-1,-8-4 1,-4 2-15,-2 3 1,-6 4-50,-9 14-214,-35 22 96,3-33 0,-5-3-550,-13 6 1,-1-4 453,9-9 1,0-3-620,-6 0 1,1-3-2703,-19-2-6116,-6-8 9183,21-4 1,16-3 0,18 4 0</inkml:trace>
  <inkml:trace contextRef="#ctx0" brushRef="#br0" timeOffset="3005">4775 2593 18621,'-18'-49'1277,"0"0"0,-9 6 1,-6 14-1107,-7 33 0,-5 16-87,2 5 0,-4 7 0,4 0-1505,-6 3 0,4 7 1437,11-3 1,-1 8 0,2 3 0,7-5-10,6-5 1,6-1-1,0 2-11,-5 18 0,0 4 1,5-4-8,3 0 0,7-1-6,6-13 0,5 1 0,4-4-14,9 6 1,10-3-4,8-5 0,9 0 1,2-5 23,0-7 1,3-5 0,3-3-398,-3-4 1,5-2-1,-1-3 1,-2-3 406,-1-2 0,-1-4 0,2-5 19,2-3 1,5-5 0,0-2-1,-7-1 9,-3-4 0,-5-1 0,1-2-11,10-1 0,1-1 0,-5-6 67,-6-8 0,-4-5 0,-8-1-146,-4-6 0,-6-4 77,-3 2 0,0-5 0,-5 4-1,-4-3 0,-10-1 22,-8 9 1,-6-4-1,-4 0 1,-5 6-623,-12 3 1,-7 6 0,0-2 585,2-11 0,0-2 0,-9 9-89,-8 17 1,-9 7 0,-2 6 0,5 3-385,1 6 1,4 4 0,-3 2 201,8-4 1,-2 1 0,-1 1-1,0 5 278,1 6 1,-4 4-1,2 3 1,3-2 0,8-2-1,0-2 1,2 1 0,-8 7-1,0 0 1,0 0 0</inkml:trace>
  <inkml:trace contextRef="#ctx0" brushRef="#br0" timeOffset="3590">2680 4269 8646,'11'-34'4915,"0"0"0,-2 3-4489,3-4 0,-2 3 895,-8 16 169,0 9-1025,-2 1-358,-1 6 285,-33 42-314,-4 3-680,3-1 1,-2 4 609,2-3 0,0 2-423,-1 3 1,-1 1 419,1-2 1,1-2 5,4-6 0,1-3-51,6-9 1,2-4 207,-4 3 89,13-16-133,16-21 730,13-16-801,15-15 0,7-7 3,-4 6 0,3-2-44,0 2 1,2-4-1,0 3 62,-5 8 1,-2 1 0,-1 2-22,7-7 1,0 1 48,-5 8 1,2-1 0,-3 4-42,-4 5 1,-1 2 27,10-5 1,-1 4-85,-2 6 7,9 32 4,-10 13-16,8 14-840,-11 0 1,0 4-206,-9-8 1,1 3 1044,-1 0 0,1 5 0,-3-6 0,-4-8 0,-2-4 0,-2-1 0,-1 0 0</inkml:trace>
  <inkml:trace contextRef="#ctx0" brushRef="#br0" timeOffset="4600">1815 5315 18154,'-3'-62'1116,"-1"0"1,2 6 0,-1 10-837,0 15 758,-1 10-1061,-1 22 267,-3 14-199,-4 25-31,3-10 0,0 4-251,-3 7 0,0 1 248,0 5 0,0 0-5,0 0 0,2 0-6,2-5 0,1-2 0,2-6 0,2-2 260,4 10-126,5-18 118,6-19-134,2-11 61,26-31-95,-11 5 0,1-3-42,0 1 0,0 0 1,3-6 1,-2 3 118,-2-1-117,-12 16-6,-10 16 28,-9 32-27,-4 13-32,1-5 0,-1 2-5,0 4 0,1 0-6,1-8 0,0 2-97,1 18 1,3 2-22,1-16 1,2 0-101,1 17 0,2-1-76,1-15 0,1-4-582,10 20-175,-3-26-385,-2-21-169,-3-24 712,0-18 650,-2-23 251,-2 18 1,-1-1-260,1-8 1,0-2 471,1-5 1,0-2 170,2-1 1,-1-2-355,-2 1 1,-1 0 403,-1 2 1,-3 2-76,-5 2 0,-5 2-56,-3 5 0,-6 1-59,-5 5 1,-6 4-43,-3 4 0,-5 4-56,-5 5 1,-4 6-43,-3 4 0,-3 6-39,-4 7 0,-1 7-48,16 1 1,0 4-1,0 3-438,-4 5 0,1 3 0,0 4 429,-3 5 0,1 4 0,0 3-8,10-6 1,0 2 0,1 1 0,1 2-2,0 2 0,0 3 0,2 0 0,1 1-6,2 2 1,2 0 0,1 1 0,3 1-15,3-1 1,3 1-1,2 0 1,3 0-24,2 12 0,3 0 0,7-1 11,7-5 0,4-2 0,5-3 9,5-4 0,4-4 1,4-3 6,5-5 1,5-5 0,3-4 9,6-4 0,4-5 0,1-5-15,7-4 0,3-5 1,1-4-405,-12-2 1,2-3 0,1-2 0,-1-2 424,2-3 0,1-1 1,-1-4-1,2-2-179,-5-2 0,2-4 0,0-1 0,-2 0 0,-4 1 183,-3 2 0,-3 2 1,-2-2-1,2-3 1,-2-1 0,2-4 0,0-2 0,-4 0 0,-6 1-193,-1-6 0,-6 1 0,-2-3 210,4-9 0,-1-3 1,-6 0 147,-5 2 1,-5 0 0,-7-1-121,-9-4 0,-8-1 0,-1 5 158,-1-2 0,-8 5-184,-6 10 0,-8 2 0,-2 9-17,-9 9 1,-6 9-136,-5 2 1,-7 5 0,4 3-191,17 3 1,2 2 0,0 3-739,-9 2 1,0 3 0,8 4 1021,12 9 1,7 2 0,-2 1 0,14 1 0</inkml:trace>
  <inkml:trace contextRef="#ctx0" brushRef="#br0" timeOffset="5539">3579 5013 15709,'1'-3'5315,"1"0"-2704,-2 3-2477,4-34-72,-13 29-40,3-26 23,-26 43-12,-16 7-21,6-2 2,-1-2 0,1-1 14,13-4-6,-23 6-33,43-13 11,3-1 0,3 1 11,3-1 34,2 5-23,-1-2 45,6 15-27,0-1 44,6 21-34,-4-5-39,-1 0 23,-2-1-6,-1-8 17,0 5 39,0-5 274,-1-10-128,-2-6 308,-1-7-174,-1-6-202,-1-7-89,-1-3-34,1-13-33,2 2-17,20-14-1,9 9 12,7 0-39,20 8 22,-28 13-55,30 14-1,-33 14-56,6 21 23,-19-2-192,-15-1 1,-8 2-452,-2-11 1,-3 1 546,-3 6 1,-2 0-135,-7-2 0,-3-3-387,-4 1 1,-2-2-264,0-3 0,0-2-1293,-4 2 0,0-6 2279,-15-7 0,27-10 0,8-5 0</inkml:trace>
  <inkml:trace contextRef="#ctx0" brushRef="#br0" timeOffset="5933">3428 4913 18352,'-9'-45'1043,"0"1"1,-10 2 0,-6 15-797,-24 39-1015,10 0 1,-2 5 848,2 8 0,0 6-33,-2 5 0,-1 9-32,14-7 1,0 7 0,0 1 0,4-3-15,1-5 0,3-3 0,0 5-4,-1 6 1,-1 5 0,4 2-1,6-4-281,8 0 0,6-2 0,3 0 281,1 1 0,3 0 0,4 0-21,7 4 1,5-1 0,6-5-10,5-11 0,5-5 0,1-3-206,-6-5 1,1-3-1,4-3 212,10-4 1,7-3 0,1-4 0,-3-2 29,-1-5 0,-2-3 0,3-3 14,1 1 0,3-1 0,0-3 0,-5-3 42,0-8 0,-3-3 0,-5-4 22,-5-1 0,-4-2 1,-4-3-20,-5-1 1,-5-2-1,-3-2-18,-5-1 0,-4-1 0,-2-1-17,-4-4 0,-3-1 0,-2 3-12,-2-12 1,-5-1 33,-6 2 1,-6-4-1,-2 6 62,-9 1 0,-5 4-28,1 3 0,-4-1 0,-3 6-24,2 14 0,-3 5 0,-1 3-40,-2 3 1,-1 4-1,-1 2-24,0 3 0,-1 3 1,1 2-53,1 4 0,0 3 0,3 1-514,-8 2 1,3 3 42,-4 9 1,3 4-863,16-1 0,3 2 1389,-6 13 0,3 0 0,-1 3 0,13 1 0</inkml:trace>
  <inkml:trace contextRef="#ctx0" brushRef="#br0" timeOffset="6559">5272 3850 18498,'4'-44'1783,"1"0"0,-5 4 0,-7 9-1738,-11 21-28,-13 15-11,9 8 16,-18 35-22,10 1-234,8-10 0,0 3 220,3-2 0,2 2 8,1 0 1,0-2 5,5-7 0,-1-2 14,1 2 0,0-3 109,3-7 213,0 1-68,12-32-178,8-18 28,13-23-37,-7 16 0,2-2-582,5-5 0,1-2 593,2 1 1,1-1-9,1 4 1,0 2-1,-3 4 0,1 3-59,-3 7 1,0 2 7,21-7-116,-1 14 78,3 14-1,3 16 3,-22-3 1,1 4-32,2 5 0,1 2-551,4 4 0,0 1-325,2 4 1,0 2-3371,2 2 1,-1 0 4279,-3-2 0,-5-3 0,0 0 0,-20-21 0</inkml:trace>
  <inkml:trace contextRef="#ctx0" brushRef="#br0" timeOffset="7100">5151 4873 23730,'-57'-21'136,"1"1"0,3 3 1,6 13-123,17 24 0,4 10 0,1-1 0,3 3-604,1 4 1,2 3 589,3 1 0,3 3-13,6-2 0,2 3 0,2-3-4,5 6 0,5-2 8,6 12 1,10-6 5,7-22 1,6-8 7,5-4 1,4-6 16,1-4 1,0-6 27,-3-6 1,-3-4 38,-7-2 1,-3-5 347,9-24-213,-20-4 179,-21-1-328,-17 19 1,-7 2-48,-30-3-354,10 13 0,-4 7 337,-7 14 0,1 7-190,17-6 1,0 2 167,-14 11 0,5 2-34,11 3-186,10-2 0,3 4-1107,7 8-2381,4 13-1743,19-22 5462,13-5 0,-9-15 0,2-1 0</inkml:trace>
  <inkml:trace contextRef="#ctx0" brushRef="#br0" timeOffset="7500">5252 4509 19552,'-47'-17'509,"1"0"1,-1-1 0,1 1 0,-11 1-1,0 3 1,3 7-443,8 7 0,1 4 1,1 6-453,-4 5 1,-1 5-1,1 6 467,5 0 1,0 6 0,0 1 0,2-1-638,-6 7 1,2 0 0,1 3 569,5-2 1,-1 3-1,3 1 1,7-1-16,10-2 0,6 1 0,3-1-2,2 0 0,4 0 0,6 1-4,12 13 1,10 1-1,7-3-26,6-9 1,5-3-1,5-2-3,-4-7 0,4 1 0,1-3 0,0-5 7,8-1 0,-1-7 0,7-5-36,-4-6 0,6-5 0,2-3 1,-1-1-1,-6-2 55,-9-1 1,-4-1 0,0-2-1,4-3 14,1 1 1,6-2 0,2-1 0,-1-2-1,-4-2 1,-6 0-376,10-12 1,-9-2 0,-2-2 393,-2 2 0,-3-1 1,-7-5 40,-7-8 0,-7-5 1,-4 4-41,-5 7 0,-3-1 18,-2-10 0,-2-6 0,-5 3-303,-9-3 1,-5 1 277,1 10 1,-2 0 0,-6 0 23,-12-2 1,-6 2 0,0 4-344,-4-1 1,-4 6 313,-2 10 0,-6 3 0,2 8-55,-5 8 0,1 7-139,13 2 0,-2 2 0,1 3-835,-12 6 0,4 7 1016,13 4 0,6 1 0,-3 5 0,22-4 0</inkml:trace>
  <inkml:trace contextRef="#ctx0" brushRef="#br0" timeOffset="8516">6446 4450 19066,'-5'-9'2918,"1"2"-1077,4 7-1326,0 0-191,-2-63-256,6 43 17,5-18 0,6 4-40,7 29-12,13 4 1,3 4-22,4 6 31,1 4 1,2 6-55,-5 5 0,-1 4-414,-1 3 1,-1 2 410,-1-1 0,-5 1-28,-9 2 0,-7 0-515,-6 23 274,-15-15 0,-5 2-118,-3-8 1,-2-2 120,-4-1 0,-2-2-462,1-6 0,-3-5-2070,-20 5 1961,9-6-202,-8-18 1439,27-18 1441,-5-15-403,11-9 439,3-6-574,2-1-293,2 4-329,4 3-253,6 7-207,8 4-167,1 9 10,12-3-67,20 1-25,-19 9 0,3 0-470,13-3 0,2 1 408,3 1 1,-1 1 52,-7 2 1,1-1-94,-2 1 0,4-2 1,-6 2 67,-8 2 1,-1-1-88,21-8 1,-2-2-163,-4-7 122,-18 5 1,-4-3 168,3-21 74,-11-15-7,-25 2-5,-3 8-288,-9 11 1,-7 0 321,4 14 0,-4 3 33,-7-1 0,-6 1 0,-2 5 20,-4 7 1,-2 5 0,-1 4-590,-2 0 1,-2 2 0,1 4 499,-5 5 0,1 3 0,4 2-4,0 2 1,1 5 22,4 5 0,-2 5 0,6-1-291,9-5 0,1 5 267,-1 3 0,-5 8 0,1 2 0,5-3-6,7 0 0,4-2 0,0 4-13,-1 0 1,-2 3 0,2 1 0,5-1 0,1 5 1,5-1 0,4 0-12,4-2 1,5-1 0,4-1-270,4-3 1,4 0-1,5-3 267,5 0 1,5-3 0,2-3-2,7 6 0,8-5-3,-3-14 0,7-2 0,3-3 0,-3-3-479,7-2 1,-1-3-1,4-3 466,1 1 1,5-1-1,1-2 1,0-4 21,-12-2 1,-1-3-1,1-2 1,-1-2 0,0-4-117,0-4 1,0-4-1,0-3 1,-3 1-1,-1 0 139,0 3 0,-1 1 1,-3-2-1,-2-6 21,1-14 0,-1-9 1,-7 0-1,-8 6 74,-11 5 0,-6-2-85,1-10 0,-2-7 0,-5 3 19,-8-2 1,-9 1 10,-2 4 0,-6-3 0,-7 3-29,-6 6 1,-8 4 0,-2 3-123,-3 2 1,-3 3 0,-3 6-26,9 12 1,-2 3-1,-1 3 1,1 3-535,-11 4 0,1 4 0,2 3-1404,8 0 0,3 1 1,-1 2 2055,-1 4 0,0 1 0,7-1 0,-9 5 0,3 1 0</inkml:trace>
  <inkml:trace contextRef="#ctx0" brushRef="#br0" timeOffset="9583">1748 6490 8431,'2'-6'8682,"-1"1"-7593,8-30 1,1-8 444,-2 5-943,4-11 0,-2 2 334,-7 15-238,-2 12-479,-2 10-187,-5 16 47,-13 20-1662,-8 13 1,-3 6 1615,7-11 1,-2 4 1,-4 6 0,-4 7 0,2-2-137,7-10 0,2 0 1,-2 2 121,-1 1 1,-1 4 0,0 1 0,2-3 1,-4 5 0,2-2 0,0-2-157,2-1 1,2-2-1,-1-3 182,-7 6 1,2-6-12,5-10 0,-1-2-8,-3 4 0,0-1-17,5-5 0,1-2-39,-8 10-717,15-12 3173,10-11-2417,24-8 0,-12-2 0,12-3 0</inkml:trace>
  <inkml:trace contextRef="#ctx0" brushRef="#br0" timeOffset="10883">1048 7873 10965,'0'-4'8827,"0"1"-6962,0 3-1231,-57 18-276,35 4 0,-2 3-2358,-18 5 1,0 2 2052,17 2 0,5 1-3,1 2 1,3 1 244,5 2 0,2 1-306,1 1 0,2-2 5,1-2 1,6-1-1,7-1 1,8-4-1,32 5 9,-17-16 0,4-4 16,18-11 1,1-9 22,-10-5 0,0-5-216,7-6 0,-1-5 227,-13 1 1,-4-3 21,-5 1 1,-5-2-1924,5-23 1915,-15 13 2061,-33-10-2111,4 25 8,-15 0 0,-8 1-3,2 8 1,-4 1 22,-14-6 0,-2 0-82,6 3 1,2-1 95,5 1 0,3-2 58,-11-12 388,19-3-494,17 0 3143,22-4-3138,19 1-4,19 1 4,12 7-200,-25 18 1,1 3 188,31 8-16,-14 8-6,-15 12 1,-3 6-1,6 22 3,-14-19 0,-3 3-45,-7 3 0,-5 3-316,-7 6 0,-3 1-333,-1 2 0,-2 1 2,-3 6 0,-2-1-129,1-13 1,-1-3-1600,2-7 0,0-2-6689,-4 13 8384,6-20 1,3-14 0,2-9 0</inkml:trace>
  <inkml:trace contextRef="#ctx0" brushRef="#br0" timeOffset="11249">1520 7638 15356,'-28'-44'1125,"0"-1"1,0 1 0,-1 4 0,-1 2 0,0 9-939,1 11 1,-3 7-1152,-12 1 1,-4 8 1268,-10 14 0,-1 9-229,16-5 1,0 2 0,-1 4-337,4 1 0,0 4 0,0 2 0,3 2 284,-9 13 1,4 3-1,3 0-13,6-7 0,2 0 1,1 5 10,3 7 0,-1 5 1,4 2-1,3-3-24,3 0 0,5-2 1,3 7-12,4-11 1,0 5 0,2 4 0,2 0 0,2-3 0,2-5-12,4 1 0,3-4 0,2-2 1,2 1 14,-1 7 1,0 1-1,5-4 1,8-8-41,22-6 1,11-12-1,1-7 30,-8-9 1,1-6-1,6-5 29,-4-3 0,6-2 1,4-3-1,1-3 1,0-3-1,-4-4 81,-4-3 1,0-6-1,-2-2 1,0-2-1,-1 0 1,0 3-188,-3 3 0,0 2 0,0 0 0,-1-1 0,-2-2 0,-3-4 158,-3-3 1,-1-3-1,-1-3 1,-4 0-1,-5-1 1,-5 2 8,-5-6 0,-7-1 1,-4 1-1,-1-1-42,2-2 1,-2 1-1,-1-2 1,-5 0-12,-3-5 0,-4-2 0,-3 2 1,-3 4-14,-1 4 1,-2 5 0,-9 1-22,-7 3 1,-8-1-1,-4 4 1,1 5-228,-5 4 0,-1 6 1,-4 0-2216,-1 0 0,-5 0 1,0 2-1,5 4 1996,3 4 1,3 3-1,3 2 1,-9 2 0,10 2-1,16 1 1</inkml:trace>
  <inkml:trace contextRef="#ctx0" brushRef="#br0" timeOffset="17274">14866 1955 17799,'4'-59'1453,"0"-1"0,0 1 1,-1-1-1,0 0 0,-1 7-1273,-1 6 0,-1 5-153,0 4 1,0 3 110,-2-10 617,0 25-739,0 3-21,0 10-539,2 13 376,-2 16 50,-1 27 54,-1-10 1,0 3-223,-2 11 0,-1 3 294,0-5 0,-1 2 0,0-2-2,0 3 1,0-1 3,0-6 0,0 2 0,0-5 12,1-8 0,1-2-18,-1 4 0,0-1 1,-3 14 158,4-20 59,7-23 249,28-41 239,1-8-370,-4 6 1,1-2-6,-6 6 0,0 0-3,3-4 0,-2 1 254,7-11-22,7-4 298,-17 29 1129,9 2-1787,-10 10-204,8 12 0,-5 10 0,11 13 0,4 10-10,2 7-1096,-14-16 0,2 0 78,-4-5 0,0 0-743,22 18-195,-1-15 1016,-9-16 1054,3-6 520,-4-19 543,-14-6-61,-5-6-3450,-9 4 3551,-4-5 130,0 5-724,-1-1-394,0 12-284,0 9-570,0 2 199,10 3 3858,-1-1-3310,30 2 184,-6-2 88,7 0 38,-4-5 196,-13-5 196,3-13-814,-10-2 0,-6-9 0,-10 11 0,-6-4 0,-5 8 0,-5-2 0,-12 6 0,0 9 0,0 7 0,-7 22 0,16 3 0,-5 16 0,24 14 0,5-23 0,27 13 0,25-32 0,-22-8 0,3-3-4916,13-3 1,-1-3 4413,-15 0 0,-4 0 0,18-5 0,-34 5 0</inkml:trace>
  <inkml:trace contextRef="#ctx0" brushRef="#br0" timeOffset="17931">16134 1995 29426,'1'-6'1670,"4"-29"1,0-5-1671,-3 10 0,3-10 0,-1 2 0,-7 19 0,-1 12-665,-2 11 1330,0 13-781,0 7-157,0 17-2201,2 14-7357,2 0 9216,1-4 0,2-28 1,0-17-1</inkml:trace>
  <inkml:trace contextRef="#ctx0" brushRef="#br0" timeOffset="18114">16381 1740 30275,'-21'-44'-758,"0"0"0,4 7 1,3 7-597,6 15 2,6 13-87,8 11 1346,13 27 1,-8-17-1,6 12 1</inkml:trace>
  <inkml:trace contextRef="#ctx0" brushRef="#br0" timeOffset="19108">16943 1718 24207,'-58'-23'-197,"1"-1"0,0 3 1,1 9 1613,13 14 1,0 9-928,-10 9 0,3 4-120,20-10 0,2 3-210,-6 14 0,11 2 1182,24-3-2011,15 7-246,22-18 1018,17-10 351,-22-9 1,1-2-362,2-2 1,0-3 138,9-9 0,-2-2 236,7-4 725,-18 3 0,-7 1-1193,-17 6 0,1 2 0,-9 11 0,-5 14 0,1 5 0,-3 9 0,-1 5 0,-3 28 0,2-12 0,-1 4-400,2 0 1,1-1 7,0-8 0,0 3-974,-3 6 0,-2 5 0,1-6 1315,0-9 0,-1 1-69,-8 13 1,-5 6 0,0-10-190,2-20 1,-3-5 128,-8 11 1,-1-12-113,-7-39 7,15-18 108,21-9 0,7-13 1,3 2-181,7-8 1,6-3-151,1 6 1,4-8 0,2 0 0,2 5 206,-2 13 0,2 3 0,0 2 1,1 0 125,10-13 1,1 0-1,1 4 57,-1 7 1,1 2 0,0 3 575,-4 6 0,0 2 0,-1 0-374,0 0 0,-1 1 0,0 1 275,18-13 0,-3 3-91,-17 13 1,-3 1 91,16-12 71,-20 14-295,-13 11 1361,-12 8-1811,-6 10 1399,-5 10-1403,-4 14 5,1 11 293,5 12 52,6-24 1,1 1 9,2 1 1,0 0-9,0 1 1,0 0 98,0 26-15,-2-11 20,0-17 178,0-16 127,3-11-99,6-13 288,8-10-318,10-11-88,-4 4 1,4 0 111,23-14-50,2 2-14,-3 21 314,-9 17-24,4 7-331,2 7-175,-15 0 1,2 1-29,6-2 1,1-1 30,-1 1 0,2-4 47,3-5 0,-2-6 298,20-18-120,-10-16 10,-15-1-1882,-16-12 0,-5-4 1624,-3-1-102,-2-8 0,-2 2-622,-6 7 555,-1 7 0,-2 0-356,-4-4-217,-4-9-2171,1 34 2184,3 13 2331,2 9-1889,2 13 109,-1 16 119,0 23 16,1-17 1,0 5-547,1 6 1,0 6 0,0-2 109,0 9 1,0 2 134,2-8 1,1 4 0,2-6-779,4 0 1,4-5-1834,4-6 1,4-5 2915,18 11 0,-11-23 0,-11-15 0</inkml:trace>
  <inkml:trace contextRef="#ctx0" brushRef="#br0" timeOffset="19280">18047 1756 21959,'-9'-5'3971,"3"2"-3558,6 3-165,0 0-159,22-67-71,28 43-123,-12-13 1,4 2-1161,5 26 0,2 8 1265,-2-1 0,-4 0 0,4 1 0,-14 1 0</inkml:trace>
  <inkml:trace contextRef="#ctx0" brushRef="#br0" timeOffset="19792">19011 1591 24389,'7'-48'763,"0"0"0,0 0 0,0-2 0,-1 4-754,-2 7 1,-1 7 152,-3 13-237,0 5-93,-1 9 135,-9 28 77,-2 9 0,-2 4-387,2-4 1,-1 3-519,-2 7 0,-2 5 0,2-1 901,-1 11 1,1 1-36,3-11 0,2 2 0,1 0-7,3-2 0,2-1 1,2-2-333,1 6 0,8-3 143,9-9 1,6 0 0,6-5-1897,8-9 0,6-5 0,0 0 2087,0 4 0,2-1 0,-2-3 0,15-1 0,-7-6 0,-3-6 0</inkml:trace>
  <inkml:trace contextRef="#ctx0" brushRef="#br0" timeOffset="22108">19764 1737 30012,'-1'-34'-1691,"4"50"760,2 40 788,0-13 0,0 0-659,2 18 687,-2-8 241,-3-11-132,-2-13-147,0-13 580,0-8 63,0-9-319,0-11 291,1-10-310,2-17 17,2-15-5,-1 22 0,1-1-4,0-1 0,-1-1 14,1 3 0,-2 0 252,3-24-13,-4 14-95,-1 14-199,-2 14-235,-2 17 740,-2 16-516,-5 21-77,2 1 1,0 4 5,1-8 1,1 0-1704,-3 20 1,2-3 1743,1-2 20,1 5 12,5-39-711,-1 1 485,1-13-39,1-10 298,4-12-6,2-17-41,1-15-20,-1-12-56,-5 26 0,-1-1-9,0-1 0,0 0-12,-1 2 1,0 1 46,0-23 3081,-2 16-3428,1 17 38,-1 11-201,1 9 140,2 20 246,1-4-309,10 39-442,2-8-25,-3-11 1,2 3-2668,0-4 1,1 0 3445,2 3 0,1-3 0,1 5 0,1-7 0</inkml:trace>
  <inkml:trace contextRef="#ctx0" brushRef="#br0" timeOffset="22357">20415 1341 28130,'0'-5'1128,"0"1"-2178,0 4 510,13-10 228,7 34 69,21 9 126,-10 18 1,-3 7-727,-6-17 1,-3 1 463,-2 2 1,-1 5 0,-8-2-324,-10 5 0,-8 0-377,-2-8 0,-4 2 1,-5-1 1078,-13 5 0,-5 0 0,2-5 1,3-4-1,1-5 0,-5-1 0,0 0 1</inkml:trace>
  <inkml:trace contextRef="#ctx0" brushRef="#br0" timeOffset="75874">16879 2968 16247,'0'-6'5556,"0"1"-4318,0 5-1092,6-52-79,-10 46 34,-1-27 22,-14 70-22,-6 17-54,12-21 1,1 1-139,2 2 0,1 2 116,2-1 0,1 1-6,3-2 1,0-1 3,0 26 5,3-13 16,0-15 164,0-14 251,0-10-101,0-12-218,-1-10 233,-1-14-306,0-15-39,1-16-17,2 23 0,1-3 37,4-18 0,2-2 8,-1 15 0,0 2 17,1-6 0,0 6-56,-2 10-23,-8 46 12,-3 17 10,-4 30-13,4-29 0,0 3-48,-1 21 0,1 1-258,1-15 1,2 0-1295,0 13 0,2-1 1597,3-20 0,1-5 0,2 6 0,0-10 0</inkml:trace>
  <inkml:trace contextRef="#ctx0" brushRef="#br0" timeOffset="76491">14208 3622 8528,'8'0'4640,"34"-2"1,14-1-4064,0 0 1,5-2-1172,-8 2 0,5-1 1,5 1-1,1-1 655,-4 0 1,3 0 0,2 1-1,-1-1 1,-1 0-476,-6 1 1,-1 0-1,0 0 1,0 0 0,2 0 426,-2 1 0,3-1 0,0 0 0,0 0 0,-1 1 0,-1-1 6,2 1 0,-1 0 0,-1 0 0,0 0 0,2 0-10,-6 1 0,2-1 1,1 0-1,-1 0 1,-1 1-1,-1-1-221,2 0 1,-3 1 0,0-1 0,2 1 0,4-1 221,-7 1 1,4-1-1,2 1 1,2-1-1,0 1 1,0-1-1,-3 0 1,-2 1-214,3-1 1,-1 1 0,-3-1 0,0 1-1,2-1 1,1 1 202,-2-1 0,2 0 0,0 1 0,1-1 0,1 1 0,0-1 0,0 0-73,-3 0 1,1 1-1,2-1 1,-1 0-1,0 0 1,-1 0 0,-2 0-1,-2 0 80,10 0 1,-4 0 0,-1 0 0,0 0 0,5 0-24,-5 0 0,2 1 0,3-2 1,0 1-1,0 0 0,-3 1 0,-2-1 7,7 0 0,-3 0 0,-2 0 0,0 1 0,-1-1 114,-5 1 0,-1-1 0,0 1 0,0 0 0,0-1-105,4 0 0,1 0 0,0 0 0,-3 0 0,-6 0 0,-1 1 0,-6-1 0,0 1 0,2-1 0,0 0 0,0 0 0</inkml:trace>
  <inkml:trace contextRef="#ctx0" brushRef="#br0" timeOffset="79291">14201 3754 5246,'-4'-7'8749,"1"2"-5965,3 5-1691,0 0 358,-18-59-578,13 37-596,-5-11 1,1 2 96,7 24-407,1 5 889,0 13-749,-1 11-23,-1 15-11,-1 10-12,3-11 1,0 1-28,-1 18-15,1-21 1,1-2 14,0 1 33,0-9 426,0-10-152,0-7 264,0-7-358,0-8-91,0-8-38,-1-13-45,1-12 0,1-9-34,2-9 11,0-3 23,0 2 11,-1 11-17,-2 14-100,0 16 27,0 12 0,-1 22 12,-2 16 16,0 23-14,0-11 1,0 2-171,2-12 1,-1 0 152,0 16 1,1 0 42,1 13-15,0-25 1,0 0-9,0 20 45,-1-15 247,-1-21-179,-1-18-63,-2-20-55,1-15-6,0-14-1526,3 10 0,0 0 1542,1-16-16,1 15 0,0 1-72,2 2-601,1 2-9158,-1 23 8848,-1 8 0,-1 8 1,0-4-1</inkml:trace>
  <inkml:trace contextRef="#ctx0" brushRef="#br0" timeOffset="83448">12848 4933 15136,'5'-61'1223,"-1"1"0,0 0 1,0 4-1,0 2 1,-1 5-858,-2 8 1,-1 4-98,1 4 0,1 1 979,1-19-973,2 18 180,-2 17-410,0 9 139,2 17-167,1 4-2904,3 14 2920,-2 17 1,-1 6-9,-2-9 1,-2 2-263,0 4 1,-1 4-1,-2-2 231,-5 10 1,-3-1 13,-2-1 1,-3 0-6,1-5 0,-2-2 2,2-6 1,0-3-89,2-7 1,1-2 121,-5 15 90,6-18 240,5-16 2943,5-16-3155,6-16-90,7-15 11,10-14-42,-9 19 1,1 0-6,1-2 0,2-1 8,0 2 0,1-1 524,-1 3 1,2 1-536,20-16-6,0 12 6,0 14-34,0 11 261,-1 14-278,0 12-21,-1 15-164,0 11-72,-21-20 0,-2 1-317,-1 1 1,-1 1-1554,6 27-3469,-7-4 4771,-5-12 0,-5-22 0,-2-13 0</inkml:trace>
  <inkml:trace contextRef="#ctx0" brushRef="#br0" timeOffset="83723">13795 4593 25528,'-21'-7'678,"-5"28"-636,10 21 0,3 11-805,-5 3 0,1 2 755,5-17 1,2 0 0,0 1-55,-1 19 1,5-2-54,2-13 0,7-2-748,19 12 1,12-5-1858,4-19 1,5-4 2719,-7-3 0,3 0 0,-3-4 0,0-5 0,-3-4 0,11 0 0</inkml:trace>
  <inkml:trace contextRef="#ctx0" brushRef="#br0" timeOffset="85693">14300 4887 14969,'7'6'5355,"-2"-1"-4588,-5-5 1267,0 0-1844,-3 5-22,-2 0-56,-6 5 0,-1 2 96,-1-3 144,2-3 52,4-5-85,3-9-84,2-7-78,5-12-45,6-9-5,7-6-46,7 2-61,4 7 23,3 11-1,9 12-22,-10 8 14,2 15 0,-1 7-42,-3 16 17,-5-4 0,-5 3 13,-15-4 1,-7 2-3,-6 2 0,-6 1-10,-9 1 1,-7 2 0,1-2-841,-8 5 0,-1-2 850,4-6 0,-2 0 0,3-4 11,1-6 1,2-5 21,-18 3 18,17-27-29,18-6 23,24-18 0,11-2-23,12 5-14,0-1 1,3 5-3,17 13-23,6 7-11,6 8 5,-11 0-257,2 1 0,-1 0 900,0-1-1155,1 0 0,3-3-2031,-12-7 1,-2-4 2565,1-4 0,-2-2 0,-5 6 0,-4-2 0,3-13 0</inkml:trace>
  <inkml:trace contextRef="#ctx0" brushRef="#br0" timeOffset="85891">15012 4758 13838,'-16'-39'4514,"-1"1"1,-7-11-3826,4 4 0,-2 2 252,-1 6-369,9 14-332,5 14-217,6 10 55,10 15 29,11 15-49,11 11 1,4 5-51,-3-6 1,1 2-719,3 6 1,3 4 0,-4-4 678,-4-7 0,-4 1-152,-3-4 0,-2 4 0,-6-3-909,-9-1 0,-7 0-3824,-7 8 1,-4-1 3586,0-13 1,-1-3-1,-17 9 1,20-28 0</inkml:trace>
  <inkml:trace contextRef="#ctx0" brushRef="#br0" timeOffset="91789">13746 5904 16129,'12'-51'1773,"0"0"1,0-8 0,-1 9-732,-4 20-779,-1-7 107,-3 23-308,-2 18 66,3 26-27,1 16-54,-3-8 1,0 3-393,0 3 1,-2 2 380,0 6 1,-1 0-29,-1-10 1,1 0 30,-3 21 0,-1-3-22,-1 0-9,0-1 1,0 0 10,1-26 1,1-2 8,-3 28 386,2-21-5,4-35-219,0-12-61,4-13-28,4-32-56,3-7-31,-3 18 0,1-2-52,1-10 1,-1 0 48,0 9 1,-1 0-1,0-7 0,-2 3 0,0-6-136,-4 12 170,-4 9-34,0 16-22,-1-2-6,3 27 23,1 15 5,0 23-22,0 15 164,0-23 1,0 1-154,0 4 0,0-1-17,0 0 0,0 0-95,-1 0 0,1-2-397,-1 19-1846,0-24 0,-1-2 2355,0 8 0,-1-7 0,2-15 0</inkml:trace>
  <inkml:trace contextRef="#ctx0" brushRef="#br0" timeOffset="93149">12044 6662 9436,'-60'0'1381,"1"-1"1,-1 1-1,0 0 1,-9 1 0,3 0-1,28-5-854,32-4-792,32 3 450,14-1 0,8 0-1350,5 1 0,4 0 1204,-4 0 0,4 1 1,2-1-21,-7 1 1,3 0 0,-1 1-1,-1-1-14,9 0 1,-2 1 0,6-1-326,-14 1 0,5 0 0,2 0 0,2 0 0,-2 0 0,-2 1 328,0-1 0,-3 1 0,0 0 0,1-1 0,4 1-256,-2 0 1,4 0 0,2-1 0,1 1 0,0 0 0,-3 0 0,-3 0 252,3 0 1,-3 0 0,-1 1-1,0-1 1,2 1 2,-2 0 1,0 0-1,1 0 1,2 0-1,4 0 1,5-1-87,-16 0 1,5 0 0,3 0 0,3-1 0,2 1 0,0-1 0,1 0 0,-2 0-1,-1 0 1,-3 0 0,-3 1 0,-5 0 75,12 0 0,-6 0 0,-4 0 0,0 1 1,3-1-1,6-1-58,-5 1 1,8-1 0,6 0-1,3-1 1,0 1 0,-4-1-1,-5 1 1,-8 0 0,-12 0-1,-13 1-6314,5-1 6374,-26 2 0,-12 0 0,-5 1 0</inkml:trace>
  <inkml:trace contextRef="#ctx0" brushRef="#br0" timeOffset="106875">11577 6797 15098,'-4'-5'4028,"1"1"-589,3 4-3120,28-40-364,-21 30 85,22-26 318,-26 57-263,0-3 62,1 33-51,-3-19 1,-2 2-60,-1 2 1,-1 1 8,-3 18 0,0-2-39,-2 1-1,3-20 1,1-4 23,3-11 200,1-2 242,0-8 128,0-6-391,-1-4-17,0-5-124,-2-7-22,0-12 12,-1-29-57,2-8-105,1 28 0,1 0 111,0-6 0,0 2 5,0-17 28,0-3-3318,0 23 3190,0 19 16,-1 16 85,-1 26-23,-1-2-12,0 19 1,-1 6 131,-1 14-126,2-6 1,0 0 5,1 6 50,3-5 29,0-36 38,1-10 135,0-15 3264,1-11-3449,6-27-20,-4 1 1,-1-3-23,1 3 0,0 0-17,-1-2 1,-1 0 8,-1 7 0,0 5-6,-1 2-33,0-10-169,-1 31-234,-3 11-814,-4 20-3846,-6 24 5085,-2 6 0,6-16 0,3-14 0</inkml:trace>
  <inkml:trace contextRef="#ctx0" brushRef="#br0" timeOffset="107600">11274 8092 16583,'-2'-51'1651,"0"-1"0,0 1 0,-1-1 0,1 5-1271,0 1 1,1 9 22,-2 18-352,1 10-96,1 9 84,1 14 40,0 17-35,1 14 1,0 5-37,0-10 1,1 3-9,-1 7 0,1 6 0,0-8 8,-1-12 1,0-1 33,1 18 0,-1-6 98,-1-17 207,0 3 309,0-23-376,0-8 50,0-16-251,0-9-18,4-19-16,3-7-17,6-5-6,6 0 23,6 6-28,3 9-11,-5 15-18,11 7-21,-8 15 10,13 9-27,-1 15-28,0 13-130,0 12-307,-7 8 78,-10-9-1255,-10-10 1,-3 2 1691,3 17 0,-3-5 0,-3-20 0</inkml:trace>
  <inkml:trace contextRef="#ctx0" brushRef="#br0" timeOffset="107848">12220 7699 20699,'0'-9'4033,"0"2"-3672,-17-25 1,-8-2-9,3 15-255,-6-16 0,-1 9 31,-1 42-73,-5 23-28,6 5-1069,9 8 1,3 6 1026,7-12 0,2 1-7,1-2 1,1 4 0,3-1-100,5-2 1,3 1-1,4-2-287,4-1 0,4-1 0,2-1-736,3-1 1,2-2-1,3-2 1148,15 8 1,1-8 0,7-2 0,-17-19 0</inkml:trace>
  <inkml:trace contextRef="#ctx0" brushRef="#br0" timeOffset="111564">12489 7911 20505,'7'-39'1478,"-1"-1"1,3-22-1647,-8 60-15,-2 12 444,-15 48-233,6-28 0,0 1-406,-6 18 1,-1 1 378,3-11 0,1-2-27,3-4 0,1-2 243,-1 21-161,12-16 208,8-15 111,10-15-106,10-17-163,-1-3 23,-2-7 0,1-2 95,10-11-90,-11 9 0,-2-1 153,2-8 462,-11 11-536,-9 6-135,-5 10-162,-1 2 0,-1 6 73,2 7 11,0 2 6,6 22-466,14 16-173,2 6 106,-7-23 1,0-1-258,4 5-4487,12 1-4560,-13-20 9320,2 0 0,-13-13 1,-6-3-1</inkml:trace>
  <inkml:trace contextRef="#ctx0" brushRef="#br0" timeOffset="111775">13095 7647 24928,'49'-38'39,"-2"27"-61,-30 38 0,-5 13-1094,1 7 1,-2 3 832,-3 9 0,-4 4-968,-6-17 0,-3 2 0,-3 0 1251,-5 8 0,-5 1 0,1-6 0,3-4 0,-2-4 0,-4-2 0,0-1 0</inkml:trace>
  <inkml:trace contextRef="#ctx0" brushRef="#br0" timeOffset="119325">11969 9078 18874,'-3'-3'2397,"2"0"-1983,1 3-274,-13-6 101,21 55-151,-14-10-59,11 5 0,3 3-205,-5-9 0,-2-2 224,-3 7 0,-3-1 68,-1-7 0,-1-2 274,-11 24 784,4-29-482,8-30-330,10-29-263,2 0-20,2-1 1,2-2 47,6-25-59,-6 20 0,0-2 71,-1-1 0,-1 0 19,-2-4 0,0 3-43,-1-13 90,-2 3-39,-3 37-168,-2 5 23,0 14-1,-1 15 256,-1 5-283,-2 19 27,-1 1-33,0 16-39,1 1-113,5-24 1,2 0-169,2 12-467,2-15 0,2-3-1022,4-3 972,12 18 0,-21-40 0,1 2 0</inkml:trace>
  <inkml:trace contextRef="#ctx0" brushRef="#br0" timeOffset="119941">9953 9729 13648,'61'-5'1159,"1"0"1,-1 0-1,-11 2 1,-1-1-1,3 0-990,0-1 1,3-1-1,2 0 1,-3 1-1248,7-1 0,-1 1 1,9-1 1119,-22 2 0,5 0 0,5 0 0,2 0 0,1 0 0,0-1 0,-3 2 0,-2-1-230,3 0 1,-2 1 0,-1 0 0,0 0-1,1 0 1,4 0 189,-4 0 0,4 0 0,3 0 0,0-1 0,-1 1 1,-1 1-1,-2-1 0,-5 0-244,6 1 1,-5 0-1,-2 0 1,1 0 0,4 0 233,-1 0 0,3 0 0,2-1 0,1 1 0,-1-1 0,-2 1 0,-3-1-278,1 1 0,-3-1 0,-2 0 1,1 0-1,3 0 282,-4 0 0,4 0 0,1 0 0,0 0 0,-1 0 0,-3 0 0,-4 0-50,9-1 0,-6 1 0,-1-1 0,1 0-11,1 0 1,2-1 0,-2 1 0,-2 0-583,7 1 0,-3-1 0,0 1 647,-2 0 0,-1 0 0,-3 1 0,9-1 0,-8 1 0,-5 1 0</inkml:trace>
  <inkml:trace contextRef="#ctx0" brushRef="#br0" timeOffset="120974">9777 10025 15900,'1'-53'1652,"1"1"0,-2 4 0,0 5-705,-2 4-202,-1 8-241,1 10-241,2 8-218,0 7-67,0 3 55,1 9 35,4 10-35,1 17 6,1 15-33,-3-3 5,-3 6 0,0 1-22,1 1 28,-1-6 0,1-4 11,3-12 89,0-13 365,-1-10 28,0-9-292,2-12-117,3-13-34,3-16 23,0-14-411,-7 24 1,0-1 364,0-2 1,0 1-298,1-20 351,-3 21 0,1 2 48,-2 0-73,0-4-157,-2 25-17,0 10 763,-1 13-651,-2 14-16,0 2 2,-1 3 0,1 1 3,-1 3-6,2 5 1,0 1 11,2 0 10,2 14-3047,3-25 3110,-2-13 246,1-15-275,-2-16 0,2-16-5,1-16-22,1-11-23,-1 8 0,0 11 0,0 0 33,2-4-55,1-9-180,-4 32 2826,-3 19-2624,-2 36 0,0-20 0,-1 19 0</inkml:trace>
  <inkml:trace contextRef="#ctx0" brushRef="#br0" timeOffset="123117">8836 11071 15912,'-2'-46'1342,"-1"-1"1,1 1 0,-2-15 0,2 8-726,2 11 168,0 14-334,0 18-423,0 4 29,0 17-29,0 5 0,-2 30 0,-2 16-426,0-18 0,-1 4 404,-1 7 0,-2 1-6,-1 3 0,0 1 2,-1-1 1,-1-1 0,2-5 0,0-3-1,2-7 1,0-3 25,-1 18 62,5-22 313,3-18 135,3-15-241,7-18-157,8-17-28,8-17-59,-10 18 0,1-1 321,0-2 1,1-1-282,3-5 0,0 1-43,6-13 28,6-2-44,-16 36-40,7 3-16,9 28 16,-10-2-50,14 31-202,-9-4-44,-1 2-933,-3-8 0,1 1-3681,-2-6 1,-1-1 3706,-1 0 0,-1-2 0,9 7 0,-24-26 0</inkml:trace>
  <inkml:trace contextRef="#ctx0" brushRef="#br0" timeOffset="124099">9750 10919 16213,'1'-7'5534,"-1"2"-4509,0 5-168,-12-62-4924,1 46 4112,-16-35 843,8 63-849,-1 12 0,0 6-17,4-3 1,1 2-221,-4 4 0,0 4 203,0 15 1,3-1-40,3 4 17,3-2 1,4 1-21,5-22 1,4 0-171,8 13 0,3-2-202,9 12-90,11-20 1,8-7 161,-11-17 1,2-4 1162,15 3 1,3-5-1202,-5-10 0,-2-6 195,-1-4 1,-1-3 151,-9 3 0,-2-3 84,2-6 0,-3-4 213,-8-3 0,-2 0-17,13-21 39,-17 11 1,-5 0 342,-5 0 485,-7-13-845,-4 26 437,-9 6-208,-4 11 423,-3 4-881,1 5 482,-6 17-499,8 8-22,-5 6 5,6 14 6,8 8-17,5 2-28,15 6 33,14-20 1,3-13-12,21-6 29,0-11-21,-11-7 1,1-1 9,23-8-4,-28-1 0,-4-2 9,1-7 129,-5-30-124,-22 27 6,-19-31-22,-5 35 33,-30-14-22,7 10 5,-12-8 57,4-5-156,4-9 195,20 3-62,8-4 39,25-3-73,8 15 18,14-4-35,4 18 1,-5 6 261,12 6-284,7 16 11,2 10-11,-19-1 1,-3 3-7,4 17-44,-15-3 0,-4 4-698,-5 21 359,-4-18 0,-2 3-3120,-2-1 0,-1-2 3526,-2 11 0,2-5 0,3-40 0</inkml:trace>
  <inkml:trace contextRef="#ctx0" brushRef="#br0" timeOffset="124349">10681 10718 19361,'-3'-8'4806,"1"1"-4078,2 7-196,0 0-504,-8-49 56,34 57-56,1-28-23,4 43 1,4 14-6,-10-12 0,0 3-338,0 7 0,-1 7 1,-3-1 177,-5 9 0,-4 0 3,2-10 0,0 2 0,-8 1 7,-17 15 0,-9 3 0,2-10 0,2 5 0,-10-5 0,-1 0 1</inkml:trace>
  <inkml:trace contextRef="#ctx0" brushRef="#br0" timeOffset="129558">9767 11969 14365,'23'-49'1895,"0"0"0,-1 2 0,-7 10-254,-11 20-1395,-2 5-100,-2 7-95,-1 9 22,0 4 313,-1 52-302,2-20 31,0 19 0,0 5-739,2-23 0,0-2 654,0 9 1,0 1 44,3 7 1,0-2-241,-3-18 1,1-1 186,0 7 0,0 1 45,-1-3 1,-2-2 55,-4 16-45,0 3-33,-2-18-90,2-25-442,1-5-9344,3-8 9567,0-3 1,0 0-1</inkml:trace>
  <inkml:trace contextRef="#ctx0" brushRef="#br0" timeOffset="130342">8030 12809 13704,'-41'9'739,"1"-1"0,-20 5 225,95-12-415,17-4-261,-7 1 1,4-1-1218,9-3 1,4 0 1023,-12 1 0,2 0 0,-1 0-56,-6 0 0,-1 0 1,5 0 14,-1 1 1,4-1 0,3 0 0,0 1 0,-3-1-599,1 1 1,-2 0-1,1 0 1,4 0 554,-5 1 0,3-1 0,3 0 0,0 1 1,-2-1-1,-4 1-6,6 0 1,-3 0 0,-1 0-1,5 1-258,-4 0 1,6 0 0,1 0 0,0 1 0,-3 0 0,-6 0 254,10-1 0,-5 2 0,7-1-179,-12 0 0,6 1 1,5 0-1,2 0 0,-2 0 1,-5 0-1,-7 0 177,11 1 0,-8-1 0,4 1 1,-7-1 0,4 1 0,2 0 1,-3-1-1,-7 1-86,16 0 0,-2 0 103,-5-1 0,8 1 1,-1-1-1,-7 0 348,6 0 1,-2 0-729,5 1 0,5-1 0,-18 0-834,-20 0 1196,-25 0 0,-7 0 0,-3 0 0</inkml:trace>
  <inkml:trace contextRef="#ctx0" brushRef="#br0" timeOffset="131548">7875 12983 20890,'-7'-54'851,"-1"16"-789,5 45 83,-8 30-61,1-4 1,-1 4-221,0 0 1,-1 0 151,-1 4 1,0-1 60,2-7 1,0-2-16,-3 19-32,6-18 1,2 0 14,-1 12 45,4-7 33,3-25 605,2-7-554,0-9-85,3-2 51,12-35-78,-4 4-23,6-17 28,-11 18 0,-3 1-7,0-4-13,-1 0 1,-2-2 47,-1 9 0,-1 1 129,1-28 17,-2 7-107,0 32-190,-2 18 62,-2 18 0,1 7-4,-1 8 1,2 4-3,-2 21-186,2-14 0,1 0 200,1-8 0,1-1-25,4 28-6,0-11 17,2-13 0,-3-16 258,-2-13-219,-1-17-22,-2-12 546,-2-40-613,0 22-160,2 0 0,1 1-916,1 8-7046,-1-6 7324,-1 24 0,1 7 0,0 5 0</inkml:trace>
  <inkml:trace contextRef="#ctx0" brushRef="#br0" timeOffset="132717">6678 14233 9397,'0'-9'7572,"0"2"-6729,-3-24 0,-1-4 339,1 10-787,-2-12 0,1 3-99,2 25-228,1 6 94,2 12 40,3 12-1,6 31-1858,-5-15 1,-1 3 1667,1 3 0,-1 0 6,-2 4 0,-2-2-19,0-8 0,-1-3 36,-1 19 111,-8 6 35,3-26 27,-5 7-61,5-19-34,2-10 3360,3-6-3248,1-3 657,1-2-735,1-9-1,4-6-94,-1 0-51,1 2 28,-3 12 0,-3 10-17,-1 3 6,-4 20 5,3-15 12,-1 7-34,2-14 39,-2 3-33,-1 2-12,-7 16 23,-1 6-12,2 0-5,2-4 12,8-19 55,1-7 73,0-4 190,0-3-302,2-8 17,3-3-11,0-11 5,2-4 6,-2-6-17,0-6-6,0 4-5,1-8 50,4-1-39,0 1-28,6 0 34,-2 16-23,-1 9-6,7 3 7,-5 10-1,8 7 0,5 17-11,-8-1-6,13 17-33,6 10-45,-4-2-240,-11-15 1,-2 0-808,4 12-2084,-7-1 3215,-6-1 0,-7-17 0,-4-4 0</inkml:trace>
  <inkml:trace contextRef="#ctx0" brushRef="#br0" timeOffset="133031">7376 14099 24004,'-45'4'160,"0"1"1,3 4 0,6 8-131,16 25 1,8 9-854,-1-6 1,2 0 822,0 0 0,2 1-6,4 0 1,3 0-1638,3-10 0,1 0 1623,0 0 1,3 0 154,3 3 1,7-1-943,13-1 1,4-3 251,-11-8 1,2-2-2056,20 6 0,2-8 2132,2-13 0,-7-4 0,-16-5 0</inkml:trace>
  <inkml:trace contextRef="#ctx0" brushRef="#br0" timeOffset="133741">7796 14432 23478,'-39'-36'190,"14"30"-162,32 37-28,4 23 17,-3-1 0,-3 4-6,-2-3 28,-2-5-22,-1-16 145,0-7 292,1-22-297,4-8-34,4-20 73,6-23-157,-4 10 17,3-11 73,-4 17 0,0 2-56,2-4-14,1 1 0,1 1 42,7 1-90,-3 8-45,23 0 29,-15 19-7,16 6-27,-12 13-107,3 20-521,-17-6 1,-3 1-6,9 15 17,-4 9-3345,21-21 3121,-13-19 101,34-1 632,-14-40 588,-4-8-89,-5-5 84,-18 6 1893,-5-18-1182,-7 17-587,1-13 761,-9 22-891,-3 15-319,0 0-17,-1 8-89,2 5 33,-3 25-50,4 1-12,-1 21 6,20 1 12,-5-21-12,30 6 39,-15-29 12,7-1-28,-2-15 16,-6-8 23,3-12 56,-2-14-40,-10 3-10,-6-5-12,-8 13-784,-1 3-2151,0 14-6935,3 3 8686,-2 11 0,1 1 0,-2 0 0</inkml:trace>
  <inkml:trace contextRef="#ctx0" brushRef="#br0" timeOffset="134365">8954 14618 19259,'13'-59'212,"-1"0"1,-2 9 0,0 2 649,5-1 1,-1 2-818,1-11 16,-6 24 1,-2 1-1990,0-18 2046,-3 17 0,-1 1 61,-4-17 916,-2 10-843,-7 13 1000,4 17-1274,-2 0 301,2 19-257,-1 14 3376,-2 17-3387,-2 15-22,5-13 0,2 3-6,0 6 0,2 1-378,3 2 0,2 0 381,2 0 0,5-2-11,4-11 0,3-4 13,-1-8 1,1-3-133,23 13 130,5-29 0,1-8 25,5-2-248,-11-7 1,5-4 0,-7-4 238,-9-4 1,-3-3-3,7-4 0,-2-2 11,-6-2 1,-3-5-4,-2-7 1,-2-3-4,1-2 1,-2-3 8,2-9 0,-3 1-3,-7 20 0,-2 1 45,0-19 0,-5 1 142,-6 20 0,-2 0-148,0-9 1,-2 2 61,-16-7 132,7 27-194,2 10 719,5 8-746,2 12-7,4 2 7,-2 34-40,4 4 14,2-10 0,2 2-52,2 1 1,1 1 20,3 3 1,1 2-546,1 2 1,2 0-179,1 3 1,1-1-1714,1 1 0,1-2 2470,-1-7 0,-1-4 0,6 11 0,-9-24 0</inkml:trace>
  <inkml:trace contextRef="#ctx0" brushRef="#br0" timeOffset="134800">10145 13891 18761,'-30'-53'1745,"0"0"1,3 6 0,3 7-990,3 8-115,6 12-265,5 7-129,4 7-185,4 3-8,2 2-26,5 5 100,11 7-56,17 9-27,20 12-22,-1 0-637,-13-7 0,1 5 625,6 13 0,-1 1-14,-7-9 1,-2 6-39,-4 8 0,-1 9 0,-11-2-986,-16 4 1,-11 2-93,0-17 0,-1 4 0,-4 0 0,-3-4 804,-9 6 0,-4-3 0,0-4 0,-5 5 0,2-7 0,10-17 0,0 0 0</inkml:trace>
  <inkml:trace contextRef="#ctx0" brushRef="#br1" timeOffset="169725">4126 14877 18164,'9'-48'1082,"-1"1"1,1 0 0,2-13-1,-2 8-275,-6 7-202,0 13 257,-1-7-521,0 14-48,-1 8-209,-1 12-25,0 3-59,-1 15 162,-8 24-151,2 0-14,-1-1 1,1 3 7,2-6 1,1 0-144,-2 10 0,2 1 138,0-1 0,2-1 0,0-9 0,1-1-23,0 22 9,10-14 0,2-2-220,0-1 228,6 0 1,4-5-40,14-20-134,20-5-426,-8-14 0,4-7-1725,-9 1 0,2-3 0,-1 0 1869,-1-1 1,0 0-1,-4 1 1,4-2-1,-9 2 1,-15 7 0</inkml:trace>
  <inkml:trace contextRef="#ctx0" brushRef="#br1" timeOffset="169963">4946 14592 22655,'47'-25'-2406,"-16"10"0,1 3 636,13 3 638,-3 2 0,-4 3 0,-16 1 0,16 2 0</inkml:trace>
  <inkml:trace contextRef="#ctx0" brushRef="#br1" timeOffset="170148">4967 14792 24458,'51'-15'-2437,"9"-4"410,-5-3 895,-11 5 0,-3 0 0,-10 5 0,14-7 0</inkml:trace>
  <inkml:trace contextRef="#ctx0" brushRef="#br1" timeOffset="170681">5836 14529 10226,'-5'1'8362,"1"0"-4004,4-1-3692,-37 12-173,28-10 45,-28 10-471,38-12 34,6-3-90,6-1-280,29-12-252,-5 2-1249,0 0 0,1-2-5220,7-4 6142,8-5 0,-33 15 0,-10 4 0</inkml:trace>
  <inkml:trace contextRef="#ctx0" brushRef="#br1" timeOffset="170941">6120 14254 17451,'-3'-7'6380,"1"2"-5315,2 5-230,0 0-651,-9-20-89,6 20 92,-6-9 4,9 34-85,0 0 169,3 35-169,0-19 0,0 4-84,0 14 1,-1 1-447,1-11 0,-1-2 259,-3 8 0,-1-6-1493,0-8 887,-3 14 1,3-34 0,2-7 0</inkml:trace>
  <inkml:trace contextRef="#ctx0" brushRef="#br1" timeOffset="188474">10815 12805 16308,'-5'-11'1748,"0"2"-1709,5 9-123,1 0 95,2 0 151,4 0 382,44-9-303,0 1-395,-14 1 1,1 0 228,2 1 1,0-1-501,-1 1 1,1 1 457,12-2 1,4 0-12,1 0 1,2 0-7,-9 3 1,2-1 0,-4 1-17,5-1 0,-1 0 0,-2 2 0,2-1 0,-2 1-893,5-1 0,-1 1 894,-8 0 1,3 0 0,1 0-6,10 0 0,2-1 1,1 0 4,-14 1 1,-1 0-1,1-1 1,0 1-2,-1 0 0,0 0 0,0 0 0,-2-1 5,12 0 1,-1 0-1,-4-1-227,7 1 0,-4 0 241,-6 1 1,-4-1 0,-6 1 0,-4 1 265,14-1-263,-2 1 732,-26 2-748,3-1 1884,-17 1-2310,-5 0-81,-3 0-653,1-1 307,3 1 1,-2-1 0,1 0 0</inkml:trace>
  <inkml:trace contextRef="#ctx0" brushRef="#br1" timeOffset="189850">12169 12779 21646,'13'-36'1367,"-2"7"-1070,-10 28 145,1-4-117,0 2-230,-1-1-39,0 15 6,2 8 11,2 17-12,1 10-38,-1-5 5,-2-6 0,0 2-12,-1 14-439,-1-3 1,-3 3-257,-1-12 1,-1-3-1,-1 21 1,-3-20 0</inkml:trace>
  <inkml:trace contextRef="#ctx0" brushRef="#br1" timeOffset="190499">11801 13962 16824,'0'-5'5943,"0"2"-5563,0 3-256,-9-27-40,7 28 173,-8 6-89,7 38-109,-1-9 0,1 1-367,-3 19 347,-1-9 1,0 0-24,2-13 1,0-1 0,-2 14 0,0-1 44,-1 16-10,2-20 128,2-5-50,2-25 863,0 0-690,10-30-229,5-9-17,13-26-42,-9 23 0,0 0 361,13-22-353,1 3 76,0 11 0,0 3-81,-3 3-9,5-1 1,1 5-9,-13 23 0,10 7-17,-3 13-42,-3 8 0,0 6-266,13 21-76,-11-12 1,-3 2-37,2 10-1721,-9-9 1,1 1 2157,-3-12 0,-1-1 0,11 27 0,-8-26 0</inkml:trace>
  <inkml:trace contextRef="#ctx0" brushRef="#br1" timeOffset="190766">12726 13801 19277,'-2'-5'4302,"1"1"-3423,1 4-666,-40 60-45,25-9-749,-9 2 0,2 4 603,16-11 1,3-2-20,0-6 0,1 1 8,1 20 0,4 0-28,2-19 1,4 0-71,3 17 0,7-2-132,5-15 1,6-4-373,5-3 1,7-5 590,1-11 0,5-3 0,-5-1 0,-8-1 0,-3-2 0,13-4 0,0-1 0</inkml:trace>
  <inkml:trace contextRef="#ctx0" brushRef="#br1" timeOffset="193567">13191 14384 19210,'13'-57'1310,"1"0"1,-2 6 0,-2 7-544,-2 11-190,-4 11-157,-3 9-297,-1 7-39,0 4-62,-1 13 6,-4 17-5,-6 26-34,-2 6 5,4-17 0,0 0 18,0 8-24,0 3 46,9-35-6,0-12 219,2-6-96,11-26-67,2-3 17,10-25-23,0-1-14,-3 12 1,1 0-29,-6 13 1,1 0-9,5-7 0,-1 4-22,4 5-12,2 13 6,-12 11-22,14 19-6,-13 8-12,10 15-27,-10-8-319,12 20-57,-6-14-257,0-5 0,2-1-79,9 3 74,10-3-35,-2-35 768,-11-12 176,-7-9 1,-3-5 187,0-15-140,-9 13 0,-2 1 297,1-9-11,-2 7-275,-4 13 269,-2 5-554,-3 14 16,0 3 17,-4 22-22,0 5 5,-1 7-5,2 20-39,3-17 38,8-6 1,3-1 0,11 0 34,16-4 10,-4-27 12,1-13 78,1-13-33,-8-1 136,-9 0 1,-1-1 93,2-14-186,-7 11 1,-1-2 257,-1-29-263,-6 23-79,-4-2-55,-4 27-197,1 7-375,-1 4-487,3 7-1076,5 8-123,0 4 2263,8 20 0,-8-23 0,2 9 0</inkml:trace>
  <inkml:trace contextRef="#ctx0" brushRef="#br1" timeOffset="194166">14422 14504 24073,'23'-43'197,"0"1"0,0-1 0,0 1 0,1-7 0,-1 2 0,-1 1-158,4-10 1,-4-1-861,-8 13 1,-2-1 0,-2 3 920,-1-3 1,-1 0 28,3-17 0,-3 1 406,-7 21 0,-3 3-333,-9-18-62,-5 21-68,-1 17-38,3 10 526,-1 17-571,-3 15 11,-5 24-6,10-15 1,0 3-380,3-6 0,1 4 385,-3 25 0,2 3-20,5-18 1,2 1 0,0-3 1,0 3-1,3-3-37,4 7 0,5-4 626,3-4 1,5-4-630,4-5 0,5-5 20,4-6 0,2-4 11,4-5 0,1-5 17,1-6 0,0-5 11,0-6 0,-1-4 22,0-7 0,-3-3-8,-7 5 0,-2-6-5,2-11 1,1-6-1,-4 2-6,-6 10 0,-1-3 13,2-10 1,3-9 0,-1-2 0,-5 6 67,-4-8 0,-4 0-15,-2 4 0,0-3 0,-3 5-41,-3 8 0,-7 6 87,-11 4 0,-2 8-87,4 10-6,-11-4 145,21 16-156,0 12-5,0 13-12,3 25 6,1-14 0,1 3-9,0 9 1,1 2-178,-1 6 0,0 2 96,0 4 1,1-1-239,2 1 0,1-2-381,3-2 1,4-1-737,4-5 0,4-3 1461,5-3 0,2-5 1,4 5-1,-1-13 1</inkml:trace>
  <inkml:trace contextRef="#ctx0" brushRef="#br1" timeOffset="194441">15528 13574 25203,'-6'-40'351,"1"0"0,-1 0 0,4 16-267,6 27-39,2 4 100,23 32-72,9 11-485,-6-9 0,5 7 405,-8-10 0,2 5 0,1 2 0,-2 0-601,-4-2 0,-2 0 0,-2 2 0,0 1 319,1 7 1,1 2-1,-5 0 1,-9 0 288,-11-3 0,-7 0 0,-4-2 0,0-7 0,-2 5 0,-5-6 0,-14-2 0,1 0 0</inkml:trace>
  <inkml:trace contextRef="#ctx0" brushRef="#br1" timeOffset="200274">11828 13899 9789,'6'-5'7242,"0"0"-5769,-6 5 1120,0 0-2223,0-38 538,0 15-668,2-23 175,1 20 128,5 3-274,-1 1-40,1 0-128,-4 10 73,-2 3-1,0 5-150,-2 1-130,1 2 96,0 6 28,-1-1 11,3 10 11,-2 16-5,1 9-6,-8 18-3387,-4 1 3371,-5-8-4,1-13 0,0 1-204,-7 12 193,6-15 0,2-2-41,-4 12 44,8-17 96,4-5 100,4-17 3292,0-2-3382,2-13 248,1-7-326,1-3 93,1-14-81,0-5-12,0 5 0,-1-2-184,0 2 1,-1 0 183,0-7 0,0 1 11,0-10 73,-4-2 17,-3 16-85,1 6-27,-1 8-39,2 15-34,2 6 406,-2 19-339,-2 13-16,-3 28 5,0-8-129,1-7 0,0 0 118,0 3-306,-1 4 1,1 0 305,0 3-71,3-18 1,0 0-1235,1 7-1138,2-15 1677,0-9 0,1-15 0,0-2 0</inkml:trace>
  <inkml:trace contextRef="#ctx0" brushRef="#br1" timeOffset="202524">16765 14211 22800,'-2'-39'286,"-4"29"-185,0 45 5,-5 25-64,5-29 0,0 2-11,0 1 0,-1 0-3,0 0 0,1-1-6,-1-1 0,1-1 34,-8 22 23,2-11 27,1-12 365,3-14-287,4-8 29,1-14-140,1-8-39,-1-14-12,1-13 6,0-13-449,2 19 1,2-1 434,1-6 0,1-1 2,2-4 1,1 1 0,2 1 0,2 2-9,-4 11 1,2 1 30,5-7 0,2 2-56,11 1 17,0-6-11,3 30 0,-12 20-11,10 17 885,-9-3-863,4 22-33,-16-5 16,-4 15 6,-20 6-1,3-30 1,-3-1 16,-5-1 1,-1-2 8,-3-3 0,0-2 31,-22 10 34,6-14 27,10-11 23,10-9-17,10-3-28,6-1-61,5 2-23,1 1-45,31 10 45,-14-1-34,13 5 0,1 2-44,-3 1-99,1 0 1,2 1-580,16 5-1286,-3-4 1,2-1 2041,-8-6 0,-2-1 0,21 8 0,-35-16 0</inkml:trace>
  <inkml:trace contextRef="#ctx0" brushRef="#br1" timeOffset="202748">17246 14270 23371,'13'-27'-1024,"39"1"-629,-16 22 1,3 4 520,13 0 0,-1 0 0,12 1 0,-21 6 0</inkml:trace>
  <inkml:trace contextRef="#ctx0" brushRef="#br1" timeOffset="202925">17252 14525 17972,'-6'3'5747,"0"-1"-5294,6-2-352,0 0-112,34-25-325,12 4-1165,-7 0 0,5 0-1879,-1 4 0,1 2 3380,-5 2 0,-3 1 0,1-1 0,-24 9 0</inkml:trace>
  <inkml:trace contextRef="#ctx0" brushRef="#br1" timeOffset="203150">17907 14319 24447,'25'-17'-73,"-6"5"-2801,36-2 2874,-6 5 0,-8 1 0,-9 3 0</inkml:trace>
  <inkml:trace contextRef="#ctx0" brushRef="#br1" timeOffset="203408">18473 14156 27578,'-14'-51'459,"3"11"-448,11 47 6,-1 12-6,0 6-5,-3 26-32,-2-13 1,-3 3-497,-1 4 0,-2 1 337,1-1 1,-2 2 184,-6 13 0,1-5 0,5-18 0,3-4 0,0 0 0</inkml:trace>
  <inkml:trace contextRef="#ctx0" brushRef="#br1" timeOffset="228950">11432 10783 9324,'3'-5'9830,"-1"1"-8752,13-26 0,3-9 1028,0-4-1742,1 1 0,-1 2-73,-7 10 157,-9 23-380,-3 8 60,-5 11 52,-8 19-79,-11 18 0,-3 8-82,4-6 1,0 2-250,0-2 1,-1 4 0,4 2 189,5 4 1,4 1 0,5-3-559,4-15 1,4-2-1,5 0-63,3 11 0,6 0 1,9-8 660,9-14 0,6-6 0,-2-4 0,-3 0 0,-2-3 0,5-4 0,-1 0 0</inkml:trace>
  <inkml:trace contextRef="#ctx0" brushRef="#br1" timeOffset="233609">12022 10897 8592,'2'-6'6317,"0"2"-2538,-2 4-3383,-17-29-88,-2 32 38,-20-14 3,0 43 36,-2 13-122,15-2 1,5 5-231,9-10 1,4 0-17,-1 10 1,7-3 253,24 9-114,12-23 38,9-11 138,6-12-155,-9-10 492,15-22 211,-18-21-582,-2-6-207,-22 20 1,-6-2 25,-8-4 0,-4 2-60,0-9-1,-4 8 0,-3 3 1,-6 9-107,1-2-39,0 15-62,2 10-63,-1 7-260,-6 8-1611,1 18-2161,7 0-297,4 1 4542,7-8 0,3-15 0,0-2 0</inkml:trace>
  <inkml:trace contextRef="#ctx0" brushRef="#br1" timeOffset="233883">12204 10700 7073,'0'-6'9102,"0"2"-5727,0 4-3269,2-38-2715,1 33 2698,4-26 1092,11 55-1033,0 1 1,2 2-90,3 4 0,1 2-696,7 13 1,1 1 639,-9-14 0,-2 3-205,0 8 0,-1 6 1,-5-2-1389,-8 0 0,-5 0-292,3-5 0,1 4 0,-7-6-2135,-9 0 0,-6-5 4017,-11 7 0,12-20 0,5-10 0</inkml:trace>
  <inkml:trace contextRef="#ctx0" brushRef="#br1" timeOffset="240114">5206 11079 10489,'0'-7'8603,"0"1"-7660,6-34 1,1-7-535,-3 17-73,4-22 0,-1 1 208,-5 30 5,0-1-482,0 11-39,-2 5 56,-1 18-28,0 1-11,-3 14 22,-4 16 0,-3 4-44,-1 11-352,2-16 1,-1 8 0,2-4 328,0-1 0,1-1-6,-2 17 1,5 2-149,11-4 0,3-4 5,-4-15 1,4-3-499,12-1 0,7-8-4136,30-10 4171,-22-10 0,-1-3 0,16 1 0,-14-7 0</inkml:trace>
  <inkml:trace contextRef="#ctx0" brushRef="#br1" timeOffset="240747">5836 11114 22660,'16'-28'-322,"0"-1"1,16-1 0,4 7-1331,24 9-817,-18 6 0,0 2 2469,12 5 0,-24 2 0,-11 1 0</inkml:trace>
  <inkml:trace contextRef="#ctx0" brushRef="#br1" timeOffset="240915">5885 11367 23203,'51'-27'-1352,"0"0"1,-9 4-1,-2 3 1352,18-4 0,-35 15 0,-1 0 0</inkml:trace>
  <inkml:trace contextRef="#ctx0" brushRef="#br1" timeOffset="242008">6945 11008 12673,'2'-7'6436,"-1"2"-5405,8-56-567,-8 43 115,2-18 1,-4 4-103,-6 26-197,-11 3-140,0 16 11,-18 28-78,4 11-54,12-17 1,3 3-131,5-5 0,3 2 114,6 4 0,3-1 3,5 11-1640,11-16 1,6-5 1661,3-11 51,34 4-195,-10-26 256,-10-5 0,1-5 31,-6 0 0,-2-3-76,0 0 0,-2-3 112,-5-1 1,-3-2 167,3-19-67,-1-16-123,-18 24 0,-6-1-70,-7 4 1,-5 2-9,-19-22-93,-2 33 0,-3 7 121,-10 2-5051,-2 10 1,3 3 3902,15 0 1,-19 5 0,44-6 0</inkml:trace>
  <inkml:trace contextRef="#ctx0" brushRef="#br1" timeOffset="267300">13956 9579 17445,'0'-41'963,"-1"0"1,1 3 0,0 9-393,0 16-196,0 5-129,1 2-67,0 3-44,1 0-1,0 1 63,1 1-169,-2 0 347,1 26-140,-5 7-140,0-1 1,-1 2-35,-1 1 1,-1 1-143,-1 1 1,0 0 111,0-1 0,0 0 19,-3 27 6,2-7-22,2-11 22,3-9-11,2-11-11,1-9-29,0-6 18,0-6-143,0-2-3179,0 1 2458,0 0 0,0 0 0,0 0 0</inkml:trace>
  <inkml:trace contextRef="#ctx0" brushRef="#br1" timeOffset="268333">13583 10563 7112,'0'-8'7426,"0"1"-5252,0 7 526,0 0-1717,4-56-501,-3 42-147,3-20-122,-5 65-39,-3 30-82,1-27 0,-1 2-342,-2 6 1,0 1 274,0 3 0,-1 1-5,-1 2 0,1 0-6,-1-2 0,1-1-6,1-5 0,0 0-114,1 1 1,1-2 122,0 4 55,2 1 96,2-37 297,0-1 241,1-6 332,2-19-976,4-5 252,3-21-269,6-2 11,3-4 17,4 1-12,4 4 1,1 9-45,17 4-12,-11 17-10,12 7-57,2 38-11,-11 2-20,-13-6 1,-1 5-597,-3 6 1,-1 2 40,-5-11 1,0 1-425,4 8 0,0-1-6244,9 3 6468,-3-13 0,-8-12 0,-7-8 0</inkml:trace>
  <inkml:trace contextRef="#ctx0" brushRef="#br1" timeOffset="269807">14437 10632 11766,'-2'-4'6889,"0"1"-4430,2 3-2106,-47-11-45,27 22-68,-38 1-82,37 32-68,1 10-74,6-7-24,7-9 0,1 1-76,1 15-205,6-6 0,2 0-204,10 6 219,6-1-773,22-33-404,-1-20 361,-8-6 1,0-2 8,18-12-26,-10-4 0,-1-4 1079,-13 7 0,-2-1 198,11-8 1,-3-3 364,-9 2 0,-4-1 837,-4-3 0,-1 0-112,3-16-16,-7 3-253,-9 35-543,-1 6-364,0 4 697,0 19-360,-2 27-276,-4 7-58,-2 2 0,-1 0-76,0-2 0,0-7 1,2-3-7,6-20 18,0 8 77,4-19 225,9-6-235,-1-5 27,13-14 1,-1-7 0,7-14 64,-7 0 0,-1-1-439,4-4 333,-7 4 0,0 3 19,-3 10-50,5-3-29,-5 11 18,10 4-68,6 16 18,6 16 356,-5 2-363,-10 22 35,-15-11-1,0 9-22,-3-4-1,-1-8 29,1-8 0,6-8-6,3-14-16,20-16 44,-2-9-22,5-4 33,-1-2-44,-10 7 10,3-3 18,-7 5 61,-7 5-50,-7 8 39,-4 3-39,-4 5 319,0 0-202,0 0-139,-1-1-12,1-1 0,-3-2 6,0 3-12,-1-2-16,1 2 34,0 1-29,2 1 68,1 1-34,0-2-23,0 0 18,-1-2-23,0-1 0,0 1 11,-1-3 17,2 3 6,0 0-51,0 2 84,0 0-111,-1 2 38,-3 6-5,-1 5 22,-4 17-33,-3 12-3388,3-5 3405,1 0-29,8 9 17,6-18 0,7 17 29,8-29-7,6-5 23,14-12 3370,-11-3-3358,15-11 116,-10-14-52,-14 4 0,-2-4-9,10-22 8,-17 18 1,-5 1 8,-8 0-39,-4 3-17,-7 13-62,5 8-845,1 2-1658,8 15-3479,4 6 5140,4 7 0,-4-7 0,-1-5 0</inkml:trace>
  <inkml:trace contextRef="#ctx0" brushRef="#br1" timeOffset="270447">15829 11106 23260,'35'-53'377,"0"1"0,-2 2 0,-5 2-299,-15 16 1,-2 0-363,-1-4 0,0 1 334,5-24 101,-7 11 0,-1 2 79,-2-4-53,-2 10 0,-4 1 315,-10 6-470,1 11 91,-5 13-96,-10 34-17,2 5-6,5-2 1,1 3-234,4-1 1,1 0 238,-5 23-12,10-12 1,2 0-22,5 14 7,2-17 1,4 0 101,13 14-104,13-10 17,11-10 11,10-11 0,-7-11 0,-8-12 0,1-3 33,18-13-25,-16 3 1,0-4-222,-9-1 0,-3-3 227,-1-3 0,-2-3-6,5-19 1,-4-3 2,-8 12 0,-2 0 14,1-14 1,-3 2 2,-8-1 33,-13 18 1,-5 1 33,-7-7 459,-15-12-465,9 26 181,7 11-282,6 14 562,7 31-550,5 7 0,1-5 0,2 2 2,1-1 1,1 0-14,1 2 0,1 1-300,2 2 1,2-1 195,3 0 1,2-1-256,3-1 0,0-2-440,2-2 1,-1-1-434,10 12 1243,-5-1 0,-19-30 0,-1 1 0</inkml:trace>
  <inkml:trace contextRef="#ctx0" brushRef="#br1" timeOffset="270742">16931 10325 24206,'-9'-22'224,"11"13"-202,23 38 1,9 19-7,-5-10 1,0 2-23,-6-4 1,1 3-1,-3 1-1746,4 12 1,-7 4 1499,-10-4 0,-4 4 0,-8-3-1589,-7-11 0,-6-2 1,-2 0 1840,-4 4 0,-3-2 0,1-4 0,-3-5 0,1-6 0,-8 6 0</inkml:trace>
  <inkml:trace contextRef="#ctx0" brushRef="#br1" timeOffset="274025">17765 10811 8371,'0'-11'5165,"0"2"-2818,0 9 1994,0 0-3552,-7-24-375,6 18-285,-6-18-90,7 24 68,-2 6 16,0 6 0,-2 12 0,-4 21-55,-3 12-255,-2 4 204,-1-2 6,4-16 10,2-8 23,1-9 140,3-9-11,1-9 291,2-4-202,0-8 14,1 0-142,-2-17-73,2-3-23,-1-18 0,4-4 18,5-9-10,6 8 1,2-1-37,-2 12 1,2 0-181,5-11 1,2 2 163,13-6-6,-1 14-3283,15 12 3272,-21 17-17,18 16 28,-33 6 0,11 17-5,-14 0-12,-3 11-5,-17 6-9,-9-15 0,-4-1-43,-16 13 74,2-12 0,-2-3 6,8-11 0,1-2 2,0 0 0,0-1 3260,-22 8-2971,-1-14-213,30-5 22,-11-3-66,35-4 16,19-3-56,4 3-6,20 0-11,-2 10 325,5 5-782,-16-1 1,1 2-3453,9 3 0,-1 1 3247,-8-4 1,-2 0 0,22 8-1,-39-16 1</inkml:trace>
  <inkml:trace contextRef="#ctx0" brushRef="#br1" timeOffset="274258">18274 10891 22716,'20'-26'-581,"0"0"0,3 2 1,4 6-2952,15 12 1,3 5 3531,-12-1 0,-1 1 0,25 0 0,-37 1 0</inkml:trace>
  <inkml:trace contextRef="#ctx0" brushRef="#br1" timeOffset="274449">18335 11026 14555,'-5'2'6951,"1"0"-5231,4-2-1748,9-6-163,19-2-442,1-1 0,6-1 633,16-4 0,1 1 0,-19 5 0,-2 1 0,2-1 0,0-1 0</inkml:trace>
  <inkml:trace contextRef="#ctx0" brushRef="#br1" timeOffset="274666">19008 10872 16798,'-3'0'5103,"1"0"-3393,2 0-1733,-12-5-152,22 1-1825,15-5-4375,25 4 6375,7-1 0,-25 4 0,-15 1 0</inkml:trace>
  <inkml:trace contextRef="#ctx0" brushRef="#br1" timeOffset="274881">19460 10722 20778,'2'-10'4873,"-1"3"-4789,-1 7 0,0 0-17,-9-9 57,0 21-24,-8 4-83,6 12 0,3 6-65,-1-2 1,0 2-727,-1 11 1,0 0-188,2-12 1,1 0 960,-1 5 0,0-4 0,2-6 0,-1-1 0</inkml:trace>
  <inkml:trace contextRef="#ctx0" brushRef="#br1" timeOffset="301345">13860 7650 10013,'0'-9'5875,"0"2"-5158,0 7-179,0 0 218,-13 15 134,-11 21-464,-2 11 0,-2 5-342,7-11 0,2 1-45,-6 15 1,4 1-52,9-8 1,6-2-1803,4-7 1,3 0 1729,-1-2 0,3-2-168,14 10-1785,14-26 0,5-6-3587,20 0 5200,-10-4 1,-1-2-1,-6-10 1,-16-3 0</inkml:trace>
  <inkml:trace contextRef="#ctx0" brushRef="#br1" timeOffset="301569">14210 7959 12068,'-2'-4'6806,"1"0"-4549,1 4-2033,-2-20-101,2 31-56,-1 5-151,2 32-109,0-16 0,-1 0-233,0 12-1873,0-11 0,1 1 2299,5 11 0,-4-1 0,3-22 0</inkml:trace>
  <inkml:trace contextRef="#ctx0" brushRef="#br1" timeOffset="301836">14576 7830 14914,'0'-8'6414,"0"2"-5411,12-55-403,-9 44-416,9-44 153,-11 59-253,5 12 91,6 10-108,10 19-39,-1 0-197,-2 0 1,0 3 137,-6-9 0,-1 1-17,3 5 1,-1 3-219,-5 7 0,-7 0-149,-7-14 1,-5-1-2432,-6 5 1,-4 2 0,-1-4 2845,-7 1 0,-1-6 0,-1-1 0,3-4 0,0-6 0</inkml:trace>
  <inkml:trace contextRef="#ctx0" brushRef="#br1" timeOffset="308470">7971 7693 19104,'14'-61'683,"-3"13"-571,-15 57 168,-6 12-179,-2 5-6,-3 8 0,-2 4-732,4-6 0,1 2 640,-6 15 0,1 4-28,4 8 0,5 0-146,4-18 0,3-1 101,2 9 0,6-3-238,9-16 0,6-6-412,7-7 0,3-5-546,0-1 1,0-5 694,9-10 0,-4-4 0,-5-3 0,-3-4 0</inkml:trace>
  <inkml:trace contextRef="#ctx0" brushRef="#br1" timeOffset="308729">8487 7835 19160,'-18'-22'-780,"48"-4"-340,9 16 0,7 4-1644,5-1 0,-1 4 2764,-13 5 0,-5 3 0,3 1 0,-28 4 0</inkml:trace>
  <inkml:trace contextRef="#ctx0" brushRef="#br1" timeOffset="308912">8578 8096 18649,'32'-17'-762,"-1"0"1,-2 1-1,0 1-1425,2 3 0,-1 0 771,18-8 1,-15 8 0,-14 4 0</inkml:trace>
  <inkml:trace contextRef="#ctx0" brushRef="#br1" timeOffset="309979">9316 7721 9363,'0'-6'7130,"1"2"-935,-1 4-5652,19-48-246,-15 36-230,15-35-72,-19 47 10,-1 3 51,-4 21-33,0-4 16,-2 19 0,-1 7-1718,1-6 0,1 0 1679,-1 4 0,-1 2-17,1 6 0,1-3 22,2-13 1,1-3-11,-3 27 38,2-13 219,3-39 392,1-5-492,3-23 3329,0-15-3442,1 2 1,0-4-4,1-9 0,0-3 0,0-5 1,0 0-298,0 12 1,-2 2 307,0-3 1,-2 5-14,0 9 51,-4-17-80,2 32-140,-2-5 57,2 26 61,1 2 11,0 9 555,0 31-560,2 3 5,-1-13 1,0 3-259,3 1 0,0-2 255,-1-8 1,1-1 2,1 7 1,0-4-1,0-6 17,0-2 23,-4-24 207,-1-5-207,1-9 505,-1-10-527,0-5-12,-1-21 33,1-4-10,0-2-4,0 13 1,-1 0 41,-1-10-21,-1-3-74,-1 30 0,2 18 18,-2 20 16,0-3-45,-3 42 22,3-6 1,2-11 0,1 2-471,0 15 406,1-21 0,0-1-955,2 20 1042,-1-19 0,0-1 0,1 4 0,0-7 0</inkml:trace>
  <inkml:trace contextRef="#ctx0" brushRef="#br1" timeOffset="329953">15477 6456 6994,'-6'-4'2666,"0"0"-1512,6 4-762,0 0 44,-23-9 612,6 7-432,-15-7-45,15 9 409,4 0-711,4 1-190,1-1-135,6 2-146,2-2 292,1 4 89,3 0-56,1 1 421,16 2-219,8-4-124,23 1-137,-20-4 1,2-1-23,6-1 0,4-1-5,3-1 1,4-1-1,-2 1-580,9-2 0,1 0 565,-8 1 1,3 0-1,-5 0 12,3 0 0,-4 1-23,-11 1 0,0 0 17,13 0 0,0-1-314,-17 2 1,1 1 343,11-1 1,1 0-162,-11 1 0,-3 0 213,26 1-2,-2-1-41,-22 1 929,-8 0-1225,-21 0-3131,-5 0 3343,0 3 1,0-3 0,0 3-1</inkml:trace>
  <inkml:trace contextRef="#ctx0" brushRef="#br1" timeOffset="330961">15993 6467 9615,'0'-3'6178,"0"0"-4576,0 3-1462,0-8-163,0 7-117,0-6 252,0 13 320,-3 7 128,-4 21 23,-6 20-398,1-5 44,2-2 1,0 1-73,0 4-87,3-11 0,-1 0 159,-1 15 74,1-3-113,2-9-84,1-8-72,3-20 33,1-7 601,1-5 610,0-2-694,-1-2-376,1-20-177,-1 6-1,-2-41 0,2 11 23,0 11 0,0-1 41,4-25-42,-2 27 1,1 1 48,1-8-3,0-4-9,-3 30 27,0-3-75,0 11-316,0 0 177,0 6 41,0 7 110,-3 23-38,-2 10-5,1-9 1,0 2-3,-1-1 0,1 1 10,-4 22-9,3-20 0,0 1-9,-1 5 0,1-1 21,-2 18-93,1-13 0,1-6-97,2-18-448,-2 14 590,4-18 1,-1-7-1,2 1 1</inkml:trace>
  <inkml:trace contextRef="#ctx0" brushRef="#br1" timeOffset="331895">15788 7910 18788,'0'-59'1741,"-1"1"1,1 3 0,0 14-1387,-1 33-783,1 3 265,-1 4-260,1 23 271,0-5 110,0 15 1,0 3-399,0 1 370,0 12 0,0 0-105,0-3 122,-2 9 1,-1 2-206,-2 7 254,1-23 1,0-1-1889,-2 7 1729,2-26 365,2-6-50,1-10 868,1-1-878,1-17-180,1 4 94,13-47-45,-4 28 5,3-4 1,1 1 1765,1 4-1740,3 2 0,2 0-20,0 1 0,8 0 1,1 2-23,-6 9-11,24-7-51,-12 29 40,-10-1-79,19 28 34,-28-14-171,2 5 0,0 3-508,0 8-349,-3-6 1,0 0-1696,5 11-2492,3-1-1448,-7-20 4103,3-8 2060,-2-9 0,-8-1 0,0-2 0</inkml:trace>
  <inkml:trace contextRef="#ctx0" brushRef="#br1" timeOffset="332187">16777 7693 19798,'-46'-21'321,"1"0"0,0 10 0,7 14-142,16 34 0,7 15-129,0-12 1,0 3 0,1 2-239,0 4 1,0 2 0,6-1 97,4-2 0,4-1 1,7-4-166,11 7 0,8-8 129,-2-12 0,7-8-1605,26-10 0,2-10-3282,3-4 5013,-7-3 0,-3-1 0,-17 1 0,0-1 0</inkml:trace>
  <inkml:trace contextRef="#ctx0" brushRef="#br1" timeOffset="334253">17319 7703 7738,'5'-8'7808,"-1"1"-6116,-4 7-1182,-8-16-466,2 12 91,-20-8 72,-19 25-78,-3 0-34,16-3 0,1-1 168,-15 0 119,4-2-124,14-5 587,3-2-431,17-1-167,-1 0-79,8-1-252,1 1 134,0 10-27,0 6-1,-2 15-16,1 7-6,-1-5 0,2-1 5,0 9 6,0-19 34,2 19 34,0-27 189,-1 0 354,1-7 404,2-11-909,12-18-78,1 1-16,18-18-23,0 11-11,4 5-23,1 10 17,-5 13-22,0 13-6,3 9-28,-1 8 23,-9-3-140,-1 18-6,-18-10-68,-9 17-162,-17-8-257,-13-1-493,-7-5-2017,-5-6 2345,-3-9 0,19-11 0,4-6 0</inkml:trace>
  <inkml:trace contextRef="#ctx0" brushRef="#br1" timeOffset="334579">17603 7490 20683,'-37'-27'464,"15"9"-195,40 29-90,11 8-95,13 12-56,-18-10 0,1 0-16,16 18-18,-11 0 0,-2 0-10,-2 5-88,-3 9 0,-4 4-100,-14-23 0,-3 1-428,-2 15 0,-3 0 285,-2-17 0,-5-2-120,-12 6 1,-7 2 0,5-7 0,0 3 0,-6-1 0,1 0 0</inkml:trace>
  <inkml:trace contextRef="#ctx0" brushRef="#br1" timeOffset="340886">16666 8704 16710,'2'-53'2702,"0"13"-2173,-1 28-115,0 7-361,-1 3-628,0 1 551,0 6 182,4 20-257,-3 5 102,2 21 8,-3-5-74,-3 0 76,-2-3 2,-1-7-64,0-6 48,1-7-15,1-6 37,3-8 42,0-5 1729,1-3-1478,3-17-157,1-12-84,1-24-23,-1-1 1,-2-5 33,-1 13 17,-1 6-29,0 14 113,-1 4-207,1 15-85,-1-1-346,1 7 470,-1 22-6,2-9-6,2 36-313,3-1-1115,-2 8 432,0-8-4196,-3-9 5187,-2-20 0,1-6 0,1-9 0</inkml:trace>
  <inkml:trace contextRef="#ctx0" brushRef="#br1" timeOffset="341427">15868 9035 10539,'-50'-2'959,"-1"0"1,13 1 0,4 0 983,0-1-1544,26 2-315,2-1 28,8 0 543,20 0-549,-6 1 73,29-2-67,0 1-84,-12 0 0,3 0-426,3-1 0,2 1 434,4 1 1,1-1 8,3 0 0,3 0 25,-6 0 1,3 0 0,-3 0-32,4-1 1,2 0-8,-7 0 0,5 0 0,3 0 1,-2-1-22,1 1 0,1-1 0,-1 1 0,1-1-627,1 0 1,0 0 0,1 0 0,1 0 623,5 0 0,2-1 1,-1 1-1,-7-1 0,10 1 1,-4-1-200,-14 1 0,0 0 1,-1-1 181,13 0 1,-1 0-9,-3 0 0,-2 0 3,-7 0 0,-4 0-159,10-1-371,-24 2-1175,-3 0-7291,-10 2 9010,-9 0 0,-3 1 0,-3 0 0</inkml:trace>
  <inkml:trace contextRef="#ctx0" brushRef="#br1" timeOffset="342437">15598 9177 2530,'0'-11'5193,"0"3"-2566,0 8-1485,0 0-581,5-17-561,-3 16 951,3-7-464,-6 25-251,-1 3 2088,-5 23-1887,-2 2-278,2-10 1,0-1 8,-3 15-56,2-10 532,5-22 269,1-12-330,1 0 934,1-5-1058,0-14-363,0-2-57,0-9 0,0-5-11,0 8 140,3-29-22,-1 24 156,3-17-280,-3 29-173,1 5 34,-3 11 173,0 11-34,-1 12 0,-1 7 1,0 8-23,0-6 5,1-1-10,1-8-23,0-4-235,0 2-1232,0-1-433,0-1 1928,0-2 0,0-14 0,0 1 0</inkml:trace>
  <inkml:trace contextRef="#ctx0" brushRef="#br1" timeOffset="343351">15132 9855 14359,'14'-53'1531,"0"0"0,-3 11 0,-2 7-6771,-1 8 5106,-8 22 1475,0 13-1268,-3 9 893,-4 27-820,-3 17-124,5-29 0,-1 3 3,-1 15 1,0-1-26,0 12 2,3-24 1,0 0 14,2 3 3386,1-12-3330,1-9 336,0-11 336,0-8-208,2-5-486,0-1-1,4-13 0,2-4 57,17-24-1,-4 9 12,9-7-68,-14 26 12,-1 5-79,-7 10 11,3 5-5,-5 9-11,0 10-29,0 6 12,-2-2-151,9 9-96,1-10-184,11 7 33,-4-13-44,1-4-7776,20-3 7409,-16-5 0,9 1 0,-25-6 0</inkml:trace>
  <inkml:trace contextRef="#ctx0" brushRef="#br1" timeOffset="344437">15687 9864 19888,'0'-25'235,"-2"9"-190,0 21 5,-2 5 40,-9 22-90,5-4-65,2 4 1,1 2-183,5 8-249,4-10 1,4-1-1510,18 6-303,8-5-325,9-16-189,3-13-612,6-13 3434,3-8 0,-4-9 0,-10-2 17,-13-1 2441,-13 1 231,-8 1-1395,-9 8 1977,-6-3-1652,-1 8-348,-3-4-374,6 5-578,2 5 291,3-4-358,2 7-11,2-5-11,0 6-40,0 2-128,-1 1-23,-2 3-11,0 2 73,-3 10-23,-3 17-56,1 1-22,-1 4 6,6-1-12,3-13 6,1 7 12,1-13-1,-3-6 202,0-5 16,-1-3 214,0-1-202,5-16-230,-1 6 34,17-36-39,-7 19-6,6-11 0,-7 20 0,2 3-28,-1 7-6,2-2 12,-5 11-40,-2 7-50,-2 7-28,0 7 34,-1-2-438,0 11-201,4-9 515,0 1-268,8-8 134,-8-12-1205,15-3 237,-5-7 755,5-1-3673,14-20 4374,-15 7-1953,12-9 1997,-19 12 1187,1-6-392,-10 10-548,2-6 61,-10 15 2013,-4 3-2539,-7 6 2962,1 2-2890,-3 8-5,7-1 44,4 6 40,9-3 101,12-1 72,4-7-72,4-11 156,-5-13-67,-9-5 34,-1-8-185,-7 9 62,-2-4-68,-2 6-61,-2 0-68,1 5-940,-1 6-908,2 5-201,1 1-2924,2 3 4968,2 2 0,-3-1 0,0 0 0</inkml:trace>
  <inkml:trace contextRef="#ctx0" brushRef="#br1" timeOffset="345120">16895 10013 20979,'-1'-19'790,"2"5"-504,9-23-146,-1 9 0,4-16 28,-4 3-67,-3 10 123,-3-4 140,-3 5-168,-2 2-39,1 0 39,-3 10-62,1 6-134,1 4-179,0 5 146,2 5 49,-5 20 1,1 0-17,-1 20-5,5 11 5,5-12-6,5 12-5,0-27 5,2-4 23,6-5-17,25 0 11,-2-5 6,18-8-17,-18-13 17,-13-2 5,-6-5 23,-8-6 39,-2-27-62,-4 0 14,-5 2 1,-2 0-3,-1 1 8,-2 11 0,0 2 70,-2 7 45,0-1-146,1 13-123,1 10 117,2 14 23,3 31-33,-1-11-6,6 31 5,-2-33-106,4 8 0,1 2-538,4 9 20,-2-10 0,1 0-1661,6 4-2140,1-11 4431,0-10 0,-9-11 0,-3-4 0</inkml:trace>
  <inkml:trace contextRef="#ctx0" brushRef="#br1" timeOffset="345353">17491 9591 23153,'13'-55'157,"2"20"-152,12 81 1,-5-10-17,2 2-152,-4-5 1,-1 1-628,3 16-638,-6-9 0,-5 0-8403,-21 12 8888,-3-16 1,-3-14 0,10-16 0</inkml:trace>
  <inkml:trace contextRef="#ctx0" brushRef="#br1" timeOffset="349018">14917 9337 8198,'-11'4'2610,"2"-1"-1081,9-3 3075,0 0-4273,1 4 184,-3 1-129,-1 6-229,-2-4 302,-6 5-212,5-7 22,-1 0 1086,5-4-991,29-17-246,-7 4-6,23-14-17,-14 11 17,-1-1-28,-1 2 39,5-4-84,-12 6-39,-1 0-39,-15 10-1400,-3 1 224,-7 6-1160,2 0-3193,-5 4 4720,6-4 0,1-3 0,2-1 0</inkml:trace>
  <inkml:trace contextRef="#ctx0" brushRef="#br1" timeOffset="349419">15152 9086 19535,'6'-35'879,"0"7"-873,-6 28 66,0 3 46,0 6-1,0 9-10,0 9 50,0 25-101,0-11 25,0-6 0,0 0 98,-2 6-33,-2 8-62,-2-21-17,0-5-61,4-13 5,0-2-6,2-7-757,0 0 0,0-1 0</inkml:trace>
  <inkml:trace contextRef="#ctx0" brushRef="#br1" timeOffset="353746">17624 8964 11256,'-20'-1'2487,"3"-1"-2050,17 2-594,0 0 448,4 0 432,4 2 207,22-2-701,-4 2 15,23-2 0,7 0-202,-17-1 0,2 0-186,12 0 1,7-1 188,0-1 0,4 0 0,-5 0-549,-6 0 1,-1-1 510,3 1 1,3 0-1,-7 0 7,-13 1 0,-2-1-11,9 0 0,0 0 28,-8 1 0,-1 0-26,8 0 1,-1 0 324,6 1-285,-27 1 1108,-2 1-1013,10-1-101,-6 0-28,11 0-5,-16 0 0,-3 0-12,-7 0-593,-4 0-538,-5 1 1137,-4 3 0,1-3 0,-1 3 0</inkml:trace>
  <inkml:trace contextRef="#ctx0" brushRef="#br1" timeOffset="354387">18660 8989 9559,'3'-5'5629,"-2"1"-1562,-1 4-3490,19-24-219,-15 19-224,15-19-162,-20 28 241,-2 6 39,-2 11 0,-4 11 17,-3 10-28,2 6-79,-1 1-22,3 1 90,-1 9-95,3-9-90,0-3-90,4-22-68,1-13-212,1-4-470,0 0-2582,0 1 2529,-2-1 0,2-4 0,-1-3 0</inkml:trace>
  <inkml:trace contextRef="#ctx0" brushRef="#br1" timeOffset="355211">18547 9733 9167,'1'-4'6155,"0"1"-2295,-1 3-2880,30-54-577,-21 40-325,22-41-83,-31 55 27,0 3 174,0 13-89,-2 7-18,-1 15 18,-4 2-74,1-7 34,-6 18-44,3-16-1,-2 15 40,4-14-17,2-6 39,2 1-68,2-14 91,-1-2 223,2-12 130,2-3-146,4-7-152,6-8-100,2-2 39,17-22-57,-7 7 12,14-13-33,-6 10-29,-2 6-55,-2 7-74,-5 9-139,-1 6-169,-4 6 196,-4 3-453,11 6-156,5-1 486,0 2-593,13-2-337,-11-5 477,0 1-3372,11 0-2863,-21-2 3666,5 1 3392,-16-2 0,-9 0 0,-1 0 0</inkml:trace>
  <inkml:trace contextRef="#ctx0" brushRef="#br1" timeOffset="355486">19198 9641 3323,'6'-7'7220,"-2"1"-3186,-4 6-751,0 0-2117,16-47-1182,-14 36 413,12-34-353,-23 55 1395,-4 9-1422,-1 3 22,-9 22-34,12-18-16,1 10 0,2 0 0,3-5-62,5 5 0,2-1-28,4-11-335,15 18-1172,7-25 1,5-4-2616,24 5 2099,-19-8 1,1-4 2123,16-12 0,-34 1 0,0 1 0</inkml:trace>
  <inkml:trace contextRef="#ctx0" brushRef="#br1" timeOffset="356237">19694 9643 9012,'1'-7'7947,"-1"2"-6050,0 5-111,0 0-1195,7-30-479,-6 22-103,6-20 2,-7 31 393,-2 16-390,-5 17 0,-2 5 8,-2 10-1615,1-4 1,1-4 1598,2-14-6,-1 9 11,5-23 62,-1 6 600,5-19-533,4-9-67,5-8 3190,5-9-3229,0 1 162,20-30-101,-14 25-11,15-21-34,-16 28-33,3 6 0,18 5-45,-8 9 22,12 7-16,-18 9-12,-7 4 1,-8-1-85,-4 5-420,-2 5-90,3-1 298,1-2-482,16-8-162,10-14 638,0-1 64,-5-11 1,-2-5 327,-2-8 78,12-13 129,-22 6 135,-7 3-163,-4 8 303,-2 0 240,-3 6-537,-1 3-29,0 1 164,0 6-437,0 1 106,0 6-29,0 0-4,2 4-1,4 4 11,1-3 17,6 5-16,-7-8 72,0-3 90,0-5-202,-2-1-50,6-4-623,-1-2-1247,1-1-6420,-1-2 8357,-5 5 0,-2 1 0,-1 4 0</inkml:trace>
  <inkml:trace contextRef="#ctx0" brushRef="#br1" timeOffset="356861">20340 9690 10270,'0'-8'6632,"0"2"-5226,0 6 112,0 0-404,-4-26-811,3 18 357,-2-19-480,3 25-180,0 1 101,-4 9 67,-9 18-145,3-5 16,-11 24-34,15-22-5,-1 9 79,21-5-6,3-12 11,17-1 11,0-12 0,3-7 51,0-5 61,-4-7 22,-5-6-10,-6-6-40,-6-5-11,-7-2 190,-4-11-206,-6 16-91,-1-3-55,-2 22-191,1 4-1417,3 6-1428,8 14 3030,2 4 0,0 0 0,-1-4 0</inkml:trace>
  <inkml:trace contextRef="#ctx0" brushRef="#br1" timeOffset="357503">20698 9907 14180,'3'4'5108,"0"-2"-2532,-3-2-1869,54-51-425,-32 22 1,1-1-244,12-8 1,0-2 97,-7-6 0,-5 2-8,-9 7 67,-1-2 0,-3 0 89,-6 0-38,-2-11-46,-7 21-83,-1 12-84,0 7-68,-2 5-39,0 9 62,-7 8-11,-3 13 5,0 13 28,2 9-11,5 7-11,6 0-12,2-1-16,8-20 0,2-1-56,8 13 67,14 5 11,1-27 17,3-8 39,2-9-5,8-14-12,-13-1 17,9-16-27,-19 0 16,2-14-26,-11 10 1,-2-2 36,2-29-342,-3 0 381,-6 2 40,-4 16 106,-2-9-157,1 22 67,0 5-94,2 20-74,0 0-44,1 5 426,1 7-337,4 9-16,4 15 16,6 10-11,7 9-17,5 0-101,5-2-1936,-11-20 0,0-2 1510,7 9-1426,5 11-1861,-20-22-2176,-3-1 6007,-4-7 0,-5-12 0,0-1 0</inkml:trace>
  <inkml:trace contextRef="#ctx0" brushRef="#br1" timeOffset="357753">21538 9325 17400,'-3'-5'6727,"1"1"-6609,2 4-84,1-27-6,13 33 22,31 18-59,-22 2 1,-1 6-240,10 13 0,-4 4 74,-11-9 0,-5-1-1604,-6 2 0,-3-1 1223,-9 20-2604,-17-20 0,-6-4-2038,-9-2 5197,2-6 0,2-4 0,10-10 0,1-2 0</inkml:trace>
  <inkml:trace contextRef="#ctx0" brushRef="#br1" timeOffset="359401">19970 9020 7878,'-3'-2'4571,"0"1"1271,3 1-5495,5-12-347,0 8-269,18-12-330,-3 14-661,10-2-1087,-4 3 2347,7 0 0,-18 1 0,3 0 0</inkml:trace>
  <inkml:trace contextRef="#ctx0" brushRef="#br1" timeOffset="359651">20318 8862 7554,'3'-8'9830,"0"1"-8077,-3 7-1131,0 0-421,8-10 68,-9 15-45,4 0-123,-11 24-90,-1 8-184,3 7-410,2 4 23,3-11-3423,0 17 3135,0-17 0,1-3 0,0-15 0</inkml:trace>
  <inkml:trace contextRef="#ctx0" brushRef="#br1" timeOffset="369061">18124 7188 17664,'0'-20'632,"0"4"-643,-3 17 129,-7 7 16,-4 4-67,-2 4 129,-12 17-38,4 12-108,2 3-10,7 7 21,17-18 57,8-4 291,29 3-188,-7-24 0,2-3-123,1 0 0,1-3 36,4-6 1,-2-4 458,13-14-363,-21 2 555,-7-28-360,-33 0-335,3 0 123,-25-7-124,12 27-10,-18-13-68,16 16-6,-16-6-16,17 13-162,-29-12-7,23 14-632,-4 2 0,-1 4-5607,-4 11 6419,-9 4 0,24 1 0,9-2 0</inkml:trace>
  <inkml:trace contextRef="#ctx0" brushRef="#br1" timeOffset="371719">16956 7069 17630,'-1'-17'-588,"1"8"812,1 29-179,0-2 28,4 30-68,-3-21-10,1 17 5,-2-21 11,-1-6 11,0-3 426,0-8 521,0-1 258,0-3-460,-1-8-700,-1 0-22,0-6 0,-1 0 95,0-30-112,1 15 3,1-12 0,1-1-15,2 3 32,2-3 0,4-3 13,14-14-55,-2 4-23,20 9-5,-24 35-34,16-2 22,-20 14-44,13 16 22,-7 13 33,0 2 12,-7 3 5,-12 9 29,-8-6-6,-9 17 33,-18-9-22,4-14-3414,1-6 3402,11-15 35,6-6 5,0-2-56,0 1-28,4-2-28,4 2 56,7-1 3442,7 2-3408,11-2-45,17-2-12,0-1-145,10-3 0,2 0-56,-1-1-295,3 1 0,1 0-1369,0 0-458,-1 1 2346,4 0 0,-36 0 0,5 0 0</inkml:trace>
  <inkml:trace contextRef="#ctx0" brushRef="#br1" timeOffset="371953">17550 7006 8002,'-6'-12'4089,"1"2"-2550,5 10-2189,0 0 242,7-19-2370,23 13 1525,-5-13 1253,8 18 0,-1 5 0,-12-3 0,15 2 0</inkml:trace>
  <inkml:trace contextRef="#ctx0" brushRef="#br1" timeOffset="372120">17423 7203 17507,'44'-14'-533,"-1"0"0,0 0 0,11-3 0,-7 2 0,-6 6 0,-24 6 1</inkml:trace>
  <inkml:trace contextRef="#ctx0" brushRef="#br1" timeOffset="390419">15691 4582 17462,'-5'-32'629,"1"0"0,3-16-270,-44 70 181,18 6-29,-10 14-71,1 8-2211,17-20 0,2 0 1925,-10 21 272,10-7 1,2 1-376,9-13 1,1 0-36,-1 14 0,4 1-86,7-12 1,6-3-59,2-2 0,6-1-1298,18 4 0,5-3 1096,10 5-164,1-12 0,0-5-227,-1-11 130,10 1-5487,-1-19 6574,-28 0 0,4-2 0,-24 6 1</inkml:trace>
  <inkml:trace contextRef="#ctx0" brushRef="#br1" timeOffset="391326">16191 4600 14740,'-21'-4'812,"4"1"-140,13 19-537,2-7 341,-12 18-381,8-15 90,-8 10 16,5-12 415,-1 0-291,4-5 0,1-3 303,3-4-275,-2-10-275,2 2 23,-1-15 22,6 2-16,3-7 10,8-3-83,-3 12-6,7-3-17,-3 12-33,9 1 16,-5 4-5,19 25 16,-21-6-33,23 37 12,-27-24-35,3 32-19,-21-24 0,-6 2-25,-7 10 0,-4 1-293,3-7 0,-3 0 405,-9 4 0,0-6 22,1-6 53,2-8 1,1-2 8,1-6 218,-20 2-241,33-19 40,-1-23-102,17 9 18,13-19 28,15 12 696,8 2-775,-8 11 1,2 2-57,23 1-140,-21 5 1,1 0-175,25 3-548,1 2 38,-17-1 304,-11 1-3210,1-11 2408,-19 1-2532,21-23 3227,-24 10 544,10-36 441,-17 26 592,-2-8 0,0-1-26,-4 3-1098,-1-3 1,0 0 1064,-2 6 809,-2-9 0,-2 2-933,0 11-94,-5-22 1254,3 29-1388,4 11-29,-3-5 2943,7 14-3380,0 0 113,5 10-34,12 17-18,15 23-50,-2-2-1696,6 1 1,1 0 1673,-4-5-1182,7 8 0,-3 1 1058,-14-12-624,-12 15 0,-9 4-471,-12-24 1,-6 1 995,0 5 0,-4 2 1,2-5-1,-15 12 1,0-6-1</inkml:trace>
  <inkml:trace contextRef="#ctx0" brushRef="#br1" timeOffset="392126">15666 5558 14843,'38'-11'1387,"-1"-1"0,8 0 1,2-2-942,-6 2 0,1 0 0,1-1-1013,3 0 0,1 1 0,0-1 679,1 0 1,0 0 0,0 1-162,-2-1 0,0 1 1,0 1-165,16-5 0,-2 1-193,-9 3 0,-4 2-422,-11 3 1,-5 1-3986,5 4 4668,-26 7 0,-10 0 0,-5 0 0</inkml:trace>
  <inkml:trace contextRef="#ctx0" brushRef="#br1" timeOffset="392369">15611 5797 20330,'51'-20'904,"0"0"0,-1 0 1,-3 2-1,-1 1 1,-1 0-549,-3 1 1,0 0-1,0 1-916,15-4 0,-1 1 756,-2 1 1,0 2-230,6-1 1,-3 3-81,-21 5 0,-2 1-433,1-1 0,-7 5-226,-17 12 0,-7-6 0,-6 7 0</inkml:trace>
  <inkml:trace contextRef="#ctx0" brushRef="#br1" timeOffset="395403">10176 4608 7503,'1'-6'5222,"0"1"-3319,-1 5 21,15-74-1410,-10 52-109,4-20 0,0 4-35,-5 31-180,0 2 148,-1 6 235,1 22-429,-2-3 56,-2 15 1,-2 6-105,-3-9 0,-2 1-293,-2 19 0,-2 1 221,1-16 0,-1 0-36,0 6 1,-2 4 0,4-3-75,3 0 0,2-1-206,-3 15 0,6-3 259,8-21 1,5-7-77,13-1-93,31-10 90,-21-12-297,12-8 1,5-3-661,-14 0 0,2-2-2208,5-3 0,5-3 0,-5 2 2878,-4 2 1,-3-1 0,3-1 0,-8 2 0,-20 7 0</inkml:trace>
  <inkml:trace contextRef="#ctx0" brushRef="#br1" timeOffset="395637">10972 4751 9409,'-8'0'4538,"2"0"-4438,6 0-60,0 0-326,13-14-919,33 1-136,-9 1 1,2 1 120,4 4 1,2 2 1219,10 1 0,-5 3 1,-6 0-1,1 3 1</inkml:trace>
  <inkml:trace contextRef="#ctx0" brushRef="#br1" timeOffset="395811">11035 4961 16427,'38'-10'-382,"0"1"0,-8 2 0,1-1-3760,28-12 0,-2-1 2006,-3 2 1234,-2 1 1,-7 2 0,-25 9 0,-9 4 0</inkml:trace>
  <inkml:trace contextRef="#ctx0" brushRef="#br1" timeOffset="396637">11730 4695 9230,'-3'-4'6594,"0"0"-4129,3 4-1540,7-68-306,8 34-415,-3-10 0,4 1 47,22 12-28,17 7-115,7 17 288,-1 13-247,-31 13 1,-4 5-84,-3 6-71,-21 7 0,-9 1-389,-22 10 389,3-13 1,-2 0 7,-1-5 1,0-1 11,0-1 0,0-1-142,-2 2 0,2-2-32,-5 7 141,5 4 68,25-27 23,22 3 487,10-15-522,12-2-10,-2-7 1,1-4-366,-5 3 1,2-2 139,17-5 1,2-2-79,-17 7 1,1-1-4642,20-6 1,-2 1 4399,-6 3 1,-15 4 0,-6 2 0,-19 7 0</inkml:trace>
  <inkml:trace contextRef="#ctx0" brushRef="#br1" timeOffset="431010">19489 3447 14515,'27'15'1109,"5"-4"-679,4-10 126,-1-2-165,0-1 1,2-1-77,5 0-129,8-2 1,6 1-40,-5 1 0,-1 1-110,-7 0 1,3 0 215,4 1 0,3-1 1,-8 1-1293,11 1 1238,5-2 0,0 0 114,-7 1-114,8-2 0,2 1-59,-30 1 1,2-1-25,8 1 0,8-1 0,1 0 1,-3 1 8,-3-1 1,-2 1 0,2 0-110,13-1 1,4 1 0,-2 0 1,-5 0 1,-1 0 0,-3 1-4,-8 0 1,-2 0-1,0 0 3,20 0 1,-1 0 2,-17 0 1,0 0 0,-4 0-93,-3 0 0,-1 0-51,17 0 0,0 0-38,-15 1 1,0 0-11,13 0 0,1 1 24,-12 0 1,2 0 67,1 1 1,4-1-1,-5 0-83,-8 0 0,1 0 61,15 1 1,7 0 0,-8 0 29,-16 0 1,-2-1 6,27 3 0,2-1 26,-14-1 1,-2 0 27,2 0 1,1-1-38,-4 0 1,0 1 40,11-1 1,-3-1-110,6 2 107,-8-1 0,9 0 1,-5 0-16,-4 0 0,-3 0 40,-2 0 0,2 0 0,-4 0-73,0 0 0,-2-1 9,16 2 1,0 1-6,-8-1 0,0 0-18,9 2 1,2-1 34,-17-2 1,1 1 0,-3-1-5,4 0 0,-2 0-21,8 0 0,1 0-60,6 0 0,-5 0 495,3 0-404,4 0 0,5-1 12,-17 0 0,-1-1-1435,2 0 0,-2 1 1399,-3-2 1,-1 2-1043,5-1 1,-4 1 982,16-1 84,-15 0 1,6 1 0,-6-1-140,19 0 130,-13 0 0,9-1 0,-9 0-42,-18 1 1,-2-1-289,11 1 0,5-1 1,-7 0 201,7 1 669,4 0 0,1 0-666,7 0 1148,-18 0 1,0 0-982,14 0-1741,-22 0 1695,7 0 751,-1 0 0,2 0-476,19 1-111,-7 0 1,1 0 13,-15 0 0,-3 0 113,22 2-13,-6-2 20,-16-1 1,-1 0-99,12 0-268,-11 0 1,-1 0 150,5 0-259,-2-2-10,6 1-4,8-2 8,-6 2 1709,-9 0 1,2 1-1381,16-2-90,-16 1 0,1 1-29,-3-1 0,-3 0 126,10 1 242,-10-1 1,-2 0-234,-3-2 339,9 0-197,-17 0 575,25-4-292,-5 3-235,-7 1 0,2 0-1716,0 1 1,-2 2 1919,14-1-1167,-12 1 1,-3 0 1080,-7 0-15,28-1-378,-30 0 10,12 1 16,-16 0 2801,-1 0-1921,2-1 3113,4 0-3365,4 1-18,2-1 23,11 1-24,-18 0-15,14 0-359,-21 0-327,8 0 407,20-1-3,-3 0-43,21 0 66,-21-1 34,8 1-32,-20 0-225,3 2 0,0 0 82,3-1-489,14 2-4542,-21-2 4749,-15 0 1,0 0 0,-9 0 0</inkml:trace>
  <inkml:trace contextRef="#ctx0" brushRef="#br2" timeOffset="440001">27237 3707 9492,'0'-4'7914,"0"1"-2923,0 3-4319,-7-55-370,4 41-234,-5-41-24,8 59 46,0 8 5,0 24-78,0-5 22,0 26-22,0-14 5,0 13-5,1-5 34,3 1-40,-1-21-6,1 1 12,-3-23 252,1 1 235,-1-8-34,-1-10-425,1-1 28,-1-21-28,-2-4 0,-1-21-1702,1 16 1,0 0 1700,0-16-48,1 17 1,1 2 138,1 0-12,0 1-67,0 15-107,-1 11-5,1 16 3412,0 14-3356,1 4 0,0 10 5,3 25-5,0-3-1610,-1-10 1,0 1 1598,2 15 5,-1-10-5,-2-21 39,-2-19 84,0-2 330,-1-9-374,0-18-24,-4-31-27,0 1-11,-4-14-113,-2 26-55,2 16 2837,-5 7-4994,1 18-7512,-2 6 8716,4 2 1,5-4 0,4-7-1</inkml:trace>
  <inkml:trace contextRef="#ctx0" brushRef="#br2" timeOffset="440959">26613 4825 10881,'1'-58'3013,"0"-1"1,0 5-1,0 2-2238,0 13 1,0 2 345,2-26-371,0 15-397,0 18-330,-3 16-35,1 10 74,2 13 134,5 29-90,0 17-70,-4-11 1,0 2-476,-1-10 0,-2 2 453,-2 13 0,-1 3-3,-3 1 1,-1 0-1,-1 0 0,0 1 25,-2 7 1,0-4-9,0-1 39,2-7 151,5-37 393,2-4-17,1-11-398,6-15-157,10-16-16,3-5 7,4-3 1,4-2 134,-5 12 0,1-1-135,9-12 1,1 1-3,-8 13 0,1 4 23,21-12-311,-3 15 266,4 11-17,6 13-31,-16 8 0,0 3-794,15 9 783,-21-6 0,-1 3-718,-1 6 1,-4 2-2513,-7-1 1,-1 1 3282,6 8 0,-4 0 0,-5 2 0,-12-15 0</inkml:trace>
  <inkml:trace contextRef="#ctx0" brushRef="#br2" timeOffset="442426">27785 4520 19535,'1'-38'719,"0"0"1,-2-23-401,-14 78-151,-6 11-123,5-2 0,-1 3-524,-1 5 0,0 3 471,-1 7 0,1 3-29,1 2 1,3 2-51,3 1 0,3 0 14,4-12 1,4-2-37,5 5 1,8-1-1071,23 2 0,5-4 795,-17-11 1,2-2-2894,10-2 0,5-1 0,-6-7 2582,-2-9 1,10 0 0,-35-8 0</inkml:trace>
  <inkml:trace contextRef="#ctx0" brushRef="#br2" timeOffset="442968">28084 4695 13110,'-5'-2'4615,"2"0"-2738,3 2-1832,1-45 44,19 29-27,7-33-23,20 43-28,2 4-16,0 7-18,-1 7-5,-2 9-44,-3 7 16,-8 5 117,-10 2 124,-16 3 73,-19-1-34,-17 0-40,-12-3 68,-6-5 101,3-5-118,11-10 757,0-4-409,16-12-191,-1-4-129,10-7-95,3-4-79,5-1-89,4 1-16,7 2 4,7 5 7,11 4 5,12 7-28,16 8 8,-24 0 1,1 0 10,-5 0 1,-1 1-333,14 7 0,-2 3 251,3 6 28,-17-9 1,-4 3-57,-13 6-78,-27-2-162,-22-2-225,-21-5-3,23-11 1,1-2-574,-24-1 1159,22-7 0,4-2 0,9 2 0,-8-6 0</inkml:trace>
  <inkml:trace contextRef="#ctx0" brushRef="#br2" timeOffset="443235">28547 4452 23332,'61'-6'652,"-1"-1"0,1 4 1,-2 9-537,-12 15 1,-3 8-708,1 2 1,-2 5 406,-5 4 0,-6 4-11,-7 6 0,-7 1 20,-5-10 0,-6 3-607,-11 2 1,-7 3 0,-1-5-610,1-6 1,-3-2 734,-5 6 1,-2 2 0,3-10 0,6-12 0,1-6 0</inkml:trace>
  <inkml:trace contextRef="#ctx0" brushRef="#br2" timeOffset="447052">27447 5909 13144,'0'-5'4979,"0"1"-2425,0 4-2425,13-37-202,-10 28 51,10-26 128,-13 43 84,1 21-134,2 8 6,-1 22 11,3 0-218,-3-27 1,-1 1 169,0-1 0,0 1 9,-1 27-6,0-8 39,0-12 11,0-14 353,0-7 153,0-13 166,0 0 247,0-5-925,-2-6 279,0 1-502,-1-8-1607,1 0 1758,-1-3 0,3 5 0,-1 3 0</inkml:trace>
  <inkml:trace contextRef="#ctx0" brushRef="#br2" timeOffset="447801">25474 6481 13368,'-63'2'588,"16"1"-11,54 1 391,16 2-681,-3-1 205,28 1-94,4-3-244,-13-2 0,3 0-655,6 1 0,4-2 593,6 1 1,2-1-28,-16 0 0,1 0 1,0 0-20,4 0 1,1-1 0,0 0-669,3 0 0,1 0 0,1 0 644,3 0 1,1 0-1,0 0-9,3 0 0,1 0 1,1 0-10,-15 1 0,0 0 0,1-1 0,0 1-1,1 0 0,1 0 0,-1 0 0,1-1-1,0 1 1,0 0 0,1 0 0,-1 0 4,1 0 0,-1-1 0,1 1 0,0-1-6,-1 1 0,0-1 1,-1 0-1,1 0-4,-1 0 0,1 0 1,-1 0-1,0 0 4,0 0 1,1 0-1,-1 0 1,1 0 0,-1 0 1,1 0 0,0 0 0,0 1-9,1-1 1,-1 1-1,1 0 1,0-1-7,0 1 1,-1 0 0,1 0 0,-1-1 9,-1 1 1,-1 0-1,1-1 1,-2 1 8,14-1 1,-1 0 0,1 0-308,-10-1 1,2-1 0,-1 1 0,-4-1 315,-3 0 1,-2 1 0,-1-2-116,6 0 0,-1 0 0,-7-1 88,13-6 429,-18 2-1790,-18 1 1798,-11 3 1,-6 2-1,-3 3 1</inkml:trace>
  <inkml:trace contextRef="#ctx0" brushRef="#br2" timeOffset="448909">25319 6595 19120,'14'-31'947,"5"21"-488,-6 34-62,0 20-245,-7-7 105,-6 17-89,-7-8-90,2-12 1,-1 1-12,-8 19-11,1 0 17,5-21-28,2-11 100,3-5 147,1-11 677,0-1-487,-1-7-370,-1-9-84,-1-2 22,-2-19-27,-1-5 10,0-18-14,5 19 1,1-1-645,0-27 675,4 7 29,3 18 83,1 18-139,-2 6-68,-1 7-56,-3 12 84,0 2 34,0 28-17,-1 6 0,-2 11 51,0-12 0,-2 0-85,0 19-59,1-16 1,1-1-165,0 11-1250,2 3 1507,1-13 0,0-13 0,0-7 0</inkml:trace>
  <inkml:trace contextRef="#ctx0" brushRef="#br2" timeOffset="453259">25222 7639 13726,'-52'-16'2067,"-2"11"-1333,4 22-659,-6 10 138,27-9 0,0 1-90,-1 2 0,1 2-48,1 3 1,1 2-42,1 1 0,2 2-29,2 0 1,2 1-23,4-1 0,3 1-28,-4 29 23,17-5 22,14-5 34,16-9 38,11-9 40,8-10 261,2-11-93,-3-12 184,-6-11-66,-9-8-90,-12-8-84,-10-3 223,-11-3-329,-9 5-88,-3 7 3,-22 6-10,0 11-23,-20 9-11,0 11-6,1 10-106,7 3-124,10 3-3576,16-1 3066,10-2-4092,20 2 2474,0-13 1979,25 1 0,-23-15 0,8-1 0</inkml:trace>
  <inkml:trace contextRef="#ctx0" brushRef="#br2" timeOffset="453759">25221 7282 10612,'-62'-9'909,"1"1"1,-1-1-1,-1 2 1,1 2 0,5 6-272,4 11 1,3 7-1823,-4 3 0,1 3 1282,3 1 0,2 3 78,3 7 0,5 6-1307,4 10 0,3 1 1151,4-10 0,2 3-17,6 0 1,1 3 0,5-2 140,4 4 1,5-1-164,0-7 1,1 1-1,2 1 0,4-2 1,1 0-1,3 0-15,5 19 1,5-1 2,4-4 1,9-2-19,-1-15 0,6-1 1,2-3 8,-1-7 1,1-3 0,0 0 22,2-2 0,-1-1 1,3-2 3,3-5 0,1-3 0,0-3 43,11 0 1,2-3 12,-11-2 0,1-2 0,2-4 71,3-6 0,1-4 0,-3-2 70,11-6 1,-3-5-51,-16 1 1,-2-2 0,-3 0-32,-4-1 1,-3-2 100,2-8 1,-3-2-115,-7 7 1,-2-2 189,6-18 0,-1 0-199,-8 16 0,-2-1 112,4-25 1,-5 2 346,-4 2-456,-3 4 0,-2-4-12,-5 18 1,-2-1-3,-1-7 0,-3-2-28,-6-4 0,-4 3-106,-1 11 0,-2 3 2,1 3 0,-3 4-134,-5 7 0,-3 5 1922,-29-2-4194,10 9 1,-1 3 2467,10 5 0,4 2 0,-20-2 0,45 4 0</inkml:trace>
  <inkml:trace contextRef="#ctx0" brushRef="#br2" timeOffset="454659">23258 7610 15939,'17'-43'974,"-1"0"1,-3 6 0,-2 6 27,-2 16-739,-7 10-358,1 0 185,-3 14 139,4 22-156,-1 16-56,0 9-541,-2-5 1,-1 3 531,-2-10 0,-1 1-10,1-3 0,0 4 1,0-2-5,-1 11 1,-1-2 2,1-3 0,1-1-286,1-5 0,0-3 294,2-5 1,1-1 6,3 19 10,6-15 23,-4-16 711,4-9 1101,-2-14-1420,7-10 418,6-15-693,9-18-84,-12 15 1,1-2-205,3-3 0,0 0 257,1-2 1,0 1-59,-5 8 0,1 1 72,7-7 1,1 2-56,8-3-68,-11 11 0,1 2-33,26 2-17,-15 17-17,9 14-39,-16 19 6,-6-2-219,3 17-840,-3 10 67,-13-26 1,1 1-850,1 5 1,0 1 1918,-2-4 0,0-3 0,2 5 0,-2-6 0</inkml:trace>
  <inkml:trace contextRef="#ctx0" brushRef="#br2" timeOffset="455068">24297 7319 17899,'-49'-17'1720,"-1"17"-1267,12 45-733,16-14 1,1 3 405,-1 5 0,1 3-390,2 5 1,2 3 282,2 4 1,4 3-458,2 1 0,3 1 410,2 0 0,4 0-6,6-3 0,3-2 14,-3-13 1,5-1-596,22 12 1,8-4 379,-4-16 0,4-2-132,0-2 1,3 1 0,1-3-1246,-2-5 0,2-2 0,-2-2 1612,16 5 0,-4-4 0,-16-5 0,-6-2 0,6-1 0</inkml:trace>
  <inkml:trace contextRef="#ctx0" brushRef="#br2" timeOffset="455585">25526 7326 10534,'-1'-3'7180,"1"0"-4889,0 3-1625,15 7-223,11 10-219,24 14-641,-19-9 1,2 3 427,4 5 1,1 2-43,0 5 0,-1 4-118,-1 3 1,-8 6-1716,-16 2 1,-7 6 0,-4-3 1863,-2 2 0,-5-3 0,-3 10 0,-6-9 0,-6-21 0</inkml:trace>
  <inkml:trace contextRef="#ctx0" brushRef="#br2" timeOffset="457209">24746 9046 18067,'-19'60'795,"12"-17"1,4-1-678,7-1 2,2 6 0,0 0-41,-1-7 100,0-1 0,-2 0 247,-4-4 223,-3 8 170,-3-23-119,0-11-331,1-13-274,3-4 113,1-30-68,0-2-70,3 8 0,-1-3-229,1 1 0,-1 0 232,1-3 0,0 1 28,0-21 62,0 23 0,-1 3-40,0 5 79,0-10-297,-1 29 5,0 7 96,-1 8 506,-1 20-506,2 12-29,-1-5 1,2 6-785,2 14 1,0 0 13,0-12 1,0-1 117,1 19 1,1-8 0,-2-25 0,0 11 0</inkml:trace>
  <inkml:trace contextRef="#ctx0" brushRef="#br2" timeOffset="457985">23381 9689 17406,'-61'-6'1630,"19"-2"-1355,67 2 22,18-3-169,1 3-480,-5 3 0,4-1 408,16 2 0,5 0-519,-19 0 0,2 0 1,1 0 471,12 0 0,3 1 1,-2 0-10,-5-1 0,-1 1 0,1-1 7,1 1 1,1-1-1,-1 0 6,0-1 0,1 0 0,-1 0-505,-1-1 0,1 0 0,-1-1 501,0 0 0,-1-1 1,0 0-1,0 0 0,-1-1 1,1 1-5,0 0 1,1 1-1,-1-1-7,1 1 0,-1 0 1,-1 1-1,-11 1 0,-1 0 0,2 1-363,15-1 0,5 1 1,-5 0 372,0 1 0,-1-1-62,-5 1 0,3-1 0,-5 1 65,2-1 1,-5 0 515,-10 0 1,-4 0-517,9-3 1422,-22 2-1606,-14 1 1140,-6 2-3475,-1 0 1,0 0-1</inkml:trace>
  <inkml:trace contextRef="#ctx0" brushRef="#br2" timeOffset="458885">23177 9787 20565,'14'-58'235,"-2"28"-67,-18 87-129,3-8-397,-1-5 0,-1 1 372,2-12 0,1-1-9,0 8 1,0 0 19,2-3 0,1-1-1860,1-2 0,1-2 1885,2 7 1030,1-5-582,-4-26 399,0-1-326,-2-10-185,0-10-319,-2-15 3348,-1-13-3365,-2-15-25,3 23 1,1-2-261,0-2 1,0 0 262,3-1 0,0 1 8,2-3 1,0 3-20,4-11 33,1 3-66,-6 33-343,0 1 29,-10 30-191,-8 12-22,-5 14-1236,4-11 1,0 1 1058,-8 18 0,3-8 0,10-18 0</inkml:trace>
  <inkml:trace contextRef="#ctx0" brushRef="#br2" timeOffset="459829">22840 10743 8466,'0'-6'7893,"0"0"-6493,0 6 191,0 0-1457,-11-57-111,8 42-40,-8-43-50,11 58 2183,0 0-2060,-2 8 34,-1 6 16,-2 18 51,-2 14-56,0-2-223,2-10 0,0 4 200,-2 9 1,0 1-63,-1 2 1,0 2-349,-1 10 0,0-2 343,2-13 1,0-2 7,3-5 1,0-3 8,-1 15 45,2-7 16,2-23 68,1-2 644,0-10 137,3-11-742,5-10 604,7-12-767,0-2 6,1-6 1,0-2-7,3-4 3,5-8 1,1 0-15,-2 6 28,5-2 1,1 2-40,-7 14-5,20-16-45,-18 34 22,-5 4-11,6 13 17,-14 3-56,17 43-532,-15-25 554,8 28-336,-13-3-263,-3-9-73,-1-14 1,0-1-881,1 4 1531,11 5 1,-11-29-1,7 8 1</inkml:trace>
  <inkml:trace contextRef="#ctx0" brushRef="#br2" timeOffset="460526">23557 10738 14404,'-2'-2'6122,"0"0"-4795,2 2-968,-27 33-168,14 2-152,-5-1 0,1 2-25,10-4 0,3 0-8,-2 19-43,3-15 1,1-1-121,7 11-6,-1-14 0,2-1-346,14 8-258,7-8-129,8-15 0,7-14 428,-7-14 0,0-6 479,16-15-34,-19 6 1,-3-2 470,-3-15 180,-11 1 67,-6 3-348,-7 10 638,-3-7-408,-1 16-72,-1-6 150,1 14-476,1 6-302,1 4 129,-1 10 44,1 18-44,1 9 16,1 16-22,0-3-6,0-8-1715,1-1 0,0-2 2107,6-11-223,5 16-18,4-57 1,3-16-6,5-9-56,-3 6 123,7-9 118,-1 6-235,-6 7 61,3-2-95,-10 21 3330,-2 4-3431,13 26 29,-14-6-3455,15 35 3415,-17-27-158,8 20 35,-9-20-863,10 15-3540,8-10-1686,1-3 6268,3-11 0,-17-11 0,-7-2 0</inkml:trace>
  <inkml:trace contextRef="#ctx0" brushRef="#br2" timeOffset="460909">24475 11013 22548,'-9'-48'980,"0"10"-935,7 45 17,-3 7-18,-1 11-21,-1 4-12,3 3-5,2-3 5,4-1 28,5-6 0,7-3 0,0-8 96,17-4-51,-3-13 11,15-7 51,-5-12 83,-2-8 12,-7-9-11,-8-5-96,-9 10 203,-7-9-220,-11 21-50,-3-7-61,-3 15-118,3 7-292,3 5-240,4 6-476,3 8-1059,5 7-3041,3 12 4372,1 0 0,-3-9 0,-5-7 0</inkml:trace>
  <inkml:trace contextRef="#ctx0" brushRef="#br2" timeOffset="461486">24811 11245 22487,'26'-46'286,"-1"0"1,0 0-1,0 0 1,7-12-1,-2 2 1,-5 6-167,-8 10 1,-5 2 366,2-14 1,-3 2-276,-1-5-77,-5-8-107,-10 54-73,-1 6 28,-2 11 0,-7 10 17,-3 15-11,-3 15 0,3 9-129,10-25 1,1 1 136,2 1 1,1 0-7,2-1 1,1 0-14,12 28 16,13-6-22,17-9 8,-10-24 1,3-3 19,14 2-3,-14-11 0,0-6 9,6-11-1,9-11 18,-6-15 10,-7-13-25,-20 18 1,-3-4 27,0-22 1,-3-1-23,-4 21 0,-2 0 3,2-14 0,-4 3 89,-7 3 17,-2 7 118,-5-3-185,4 20-28,1 6-28,5 12 301,1 8-323,1 13 27,9 31 1,-1-9-283,3-6 0,2 1 257,-1-8 0,1 0-1704,9 17 1,-1 2 1625,-6-15 0,-1 0-1657,4 21 1,-4-2 684,-8-8-2552,-6-6 1,-5-2 3621,-5-4 0,-1-6 0,4-15 0</inkml:trace>
  <inkml:trace contextRef="#ctx0" brushRef="#br2" timeOffset="461725">25713 10543 18705,'-2'-6'4251,"-1"1"-3001,3 5-1160,42-3-57,-19 18-22,13 2 1,1 6-434,-13 13 1,-4 6 398,6 13 1,-3 5-386,-11-16 0,-2 2 0,-7 2-500,-7-2 1,-6 3 0,-2-1-1,-3-2-2369,-5 8 0,-4-2 0,-1-2 2331,-2-1 0,-1-2 0,0-6 0,-2-6 0,4-10 0,10-10 0</inkml:trace>
  <inkml:trace contextRef="#ctx0" brushRef="#br2" timeOffset="463785">21242 11132 19143,'3'0'1299,"12"-5"-1277,16-8-78,19-4-156,-4 2-343,13-2-476,0 0-445,-26 7 1,-1 0-139,9-3-4032,6-5 4798,-29 7 0,-3 2 0,-9 4 0</inkml:trace>
  <inkml:trace contextRef="#ctx0" brushRef="#br2" timeOffset="464051">21824 10698 21327,'-12'-10'1277,"7"10"-862,17 29-194,0-1 0,0 3-132,0 0 1,0 1-429,1 1 1,-1 1 396,0 2 1,-1-1-8,5 24-29,-5-18 0,0 2-22,-3-9 0,0-1-11,6 25 37,-4-15-917,-1-16-3282,0 1 4173,0-10 0,-4-9 0,-2-5 0</inkml:trace>
  <inkml:trace contextRef="#ctx0" brushRef="#br2" timeOffset="466993">25615 9506 7285,'-6'1'2941,"2"0"985,4-1-2829,-15 3-418,13-2 222,-9 2-671,27-6-40,-1 2-3358,14-2 3286,-10 3 117,13 0 112,16 0-173,13 0-300,-20 1 0,2-1 179,0 0 0,0 0-36,-8 1 0,2-1 8,23 0 0,0 0-14,-28 0 1,0 0 16,29-1 0,4-1 28,-13 1 0,-2-1-39,-8 0 0,1 0 18,2-1 1,2 1-1,-5-1-1,13-1 2,7-2 1,1-1-15,-25 2 0,-1 0-2,17-3 0,0 1 2,-9 0 0,-2 1 6,-1 0 0,0 0 25,-5 0 1,0 0 35,-5 1 1,-1-1 3211,11-1-3138,-2-2 49,-7 2-72,6 0-67,-5 0-50,-10 2-12,-10 3 34,-5 2 533,-5-1-595,1 0-11,-4 1-179,-1 0-493,6 0-135,-3 1-13,12 1 0,-11-1 0,4 0 0</inkml:trace>
  <inkml:trace contextRef="#ctx0" brushRef="#br2" timeOffset="468259">27144 9595 19764,'2'-5'1434,"-1"2"-1356,-1 3-5,1 6 218,1 7-22,3 14-73,2 10-27,2 9-35,-2-14 1,-1-1-51,3 13 0,-2-12 0,-1-1 78,0 9-11,2 10 23,-2-7 5,-3-6-33,0-9-12,-2-7-72,-1-8-46,0-4-83,1-5-722,-1-2-6582,1 0 7371,0-2 0,0 0 0</inkml:trace>
  <inkml:trace contextRef="#ctx0" brushRef="#br2" timeOffset="469226">27134 10762 19944,'-1'-47'1043,"0"0"1,0 4 0,0 8-591,-1 20-296,1 4 28,1 6-202,0 4 0,0 10 45,1 0 11,1 24-27,-1-7 27,1 31-28,-1 0-1710,-5-9 0,0 2 1705,1-6 0,-1 0-6,-3 7 0,1-1-265,1-10 1,2-3 270,-3 18-12,4 1 29,2-16-18,0-6 74,0-11 156,0-16 3019,1-7-3097,3-8 711,3-9-824,11-27-21,-4 9-9,2-2 0,1-1-3,1 3 11,-1 2 1,3-1 27,15-10-39,-2 5-11,-3 9-22,-6 19-17,-4 19 33,3 8 1,-4 7-7,0 14 1,0-3-84,6 12-3543,3-1 3397,-5-10-767,9 5-3096,6-3-4555,2-5 8102,1-3 0,-22-20 1,-9-6-1</inkml:trace>
  <inkml:trace contextRef="#ctx0" brushRef="#br2" timeOffset="469552">27888 10745 16902,'0'-5'4643,"0"2"-2469,0 3-2180,-9-39 84,2 39-22,-11-21 23,0 56-40,-3 13-42,10-19 0,-1 2-177,2 3 0,1 1 174,1 2 1,2 1-12,-1 22-84,8-15 1,4 0-410,13 15-253,-2-18 0,4-2-408,4-12 1,2-4-2863,2-3 0,1-4 4033,22 5 0,-19-11 0,-16-8 0</inkml:trace>
  <inkml:trace contextRef="#ctx0" brushRef="#br2" timeOffset="470425">28251 10897 22649,'-15'-37'151,"3"14"-151,11 37 23,0 12-1,2 10 0,1 7-5,1 3-6,0 10-16,-2-20 10,-2 8 1,-1-24 33,-1-1 191,1-10 223,1-5-357,10-25-1,3-4 6,11-24-17,3-4-51,-11 24 1,1 0 10,0 1 1,1 0 51,13-19-1,-4 15-62,-8 12-61,-6 11 17,-6 6-28,1 13 5,-1 6 12,2 16-6,-1 5 6,-2-5-29,5 17-10,-2-19 5,6 11 16,0-17 18,2-8-28,2-7 27,-2-7-55,15-14 72,-6-5 17,10-15 12,-6-1 33,-6-3 56,-4 4 22,-6 7 29,-6 9-96,-4 7-112,-2 5-28,-1 4 68,0 6 5,0 3 5,4 7 34,3 0-33,5-1 0,3-2-12,-1-3-5,1-3 33,-2-4-22,0-6-17,-1-6 12,-2-2 44,5-17 6,-4 5-12,3-9 23,-2 9-33,-3 4-51,-1 4-95,-2 6-426,-2 4-1194,2 3-4288,-1 4 6031,2 2 0,-3-1 0,-1 0 0</inkml:trace>
  <inkml:trace contextRef="#ctx0" brushRef="#br2" timeOffset="471075">29023 11062 12321,'3'5'7270,"-1"-1"-3893,-2-4-2890,47-25-106,-26 7-244,9-3 1,0-2 69,-8-11-84,0-10 0,-2-8 0,-4-5 45,-4 1 68,-7 8-24,-5 12-15,-5 11-119,-2 10-111,-2 8 27,-1 6 12,-2 10-1,-1 8 12,-2 12-17,0 8-17,4 6-11,5 4 17,2 0 0,12-2-11,4-1-1,12-3 12,8-3-11,6-7 10,5-9 18,1-11-6,-3-9 0,-4-12 34,-1-19-29,-14 2 18,-1-25 27,-13 7-22,3-16-6,-2 0 40,0 6 5,-2 11 23,-3 9 16,-1 12-22,-2 9-67,1 8-79,-1 5 62,1 14-11,1 6 39,4 18-33,4 9-21,0-13 1,1 1-3,5 15-42,-2-11 0,0-3-81,0 1-306,-2-2 1,-1 2-552,-2 9-653,-3-12 0,-2-2-4657,-3 1-1966,-2-9 8284,0-16 0,0-6 0,0-1 0</inkml:trace>
  <inkml:trace contextRef="#ctx0" brushRef="#br2" timeOffset="471301">29833 10632 18560,'-3'-8'4291,"0"3"-3250,3 5-111,0 0-902,5-40 17,11 42 22,31 9-70,-23 14 0,-2 8-561,10 12 0,-1 5 147,-9 4 0,-5-1 109,-4-15 0,-4 1-1034,-3 15 1,-9-1 1341,-11-16 0,-3-4 0,-1 15 0,-10-9 0</inkml:trace>
  <inkml:trace contextRef="#ctx0" brushRef="#br2" timeOffset="471688">28353 11847 21971,'-37'-9'740,"23"0"-847,77 1-100,-6 2-2772,-8 2 1,3 1 2978,-10 2 0,-2 0 0,-2-1 0,-3 1 0,11 1 0</inkml:trace>
  <inkml:trace contextRef="#ctx0" brushRef="#br2" timeOffset="471902">29243 11640 25018,'8'45'-90,"6"9"-411,-1-20 0,2 2-4415,2 11 1,-1-2 3315,5 12 1,-4-4 0,-15-43-1</inkml:trace>
  <inkml:trace contextRef="#ctx0" brushRef="#br2" timeOffset="477059">21615 7696 8018,'1'-6'4952,"-1"1"-1888,0 5-2913,19-44-95,-14 33 443,14-27 184,-22 55-67,-4 16-56,-5 15-325,3-18 1,0 2-375,-1 4 0,1 1 195,-1 2 0,1 0-42,1 0 0,1 0-31,1-3 0,3-1 3,0-2 0,1-1-70,9 22-16,7-10-29,9-11-410,17-9 175,-11-12-3058,30-9-157,-31-8 2776,21-6 1,-35 6 0,1-2 0</inkml:trace>
  <inkml:trace contextRef="#ctx0" brushRef="#br2" timeOffset="477285">22039 7959 10825,'-11'-2'3892,"2"0"-2760,9 2-964,0 0-521,26-19-448,3 10 185,15-13-1249,4 15-2935,-9 5 4800,2-1 0,-17 3 0,-12 0 0</inkml:trace>
  <inkml:trace contextRef="#ctx0" brushRef="#br2" timeOffset="477809">22081 8100 15670,'53'-20'-144,"1"0"0,-3 0 0,-4 2-13,0-3-56,-18 7 1,1 0-169,-1-1 0,-1 0 148,1-1 1,-1-1 86,1-1 1,-2-1 106,2-3 302,-6-4-28,-15 14 846,0-6-666,-8 10 856,-3-2-386,1 4-448,-3 1 330,0 3-200,-1 2 4,-8 8-364,0 7-145,-1 3-1,1 13 1,8 6-12,3 1 17,10 4 23,10-13 50,8-6 84,5-6-67,-4-7 207,8-5 268,0-11-385,-6 1 510,9-16-281,-24 2-112,1-12-202,-11 9 275,-12-13-202,-2 12-78,-10-8-96,1 12-72,3 7-190,-2 4-1653,-3 10 1854,-5 11 0,9-5 0,4 5 0</inkml:trace>
  <inkml:trace contextRef="#ctx0" brushRef="#br2" timeOffset="489944">29379 6536 8175,'-4'-7'3288,"1"2"-1736,3 5 1736,0 0-2896,4-9-224,-3 7-135,2-6-38,-3 9-90,0-1 274,3 1 207,4 0-95,10-1-117,13-3-45,12-1-40,8-3 1,7-1-17,2-1-23,-2 0-16,-2 2 5,-6 1 6,-7 3-23,-7 0 1,-7 3-12,-9-1 11,-1 1-16,-10 0 22,1 0-6,-7 0 1121,-2 0-1036,0 4 44,-1 2 45,0 7 106,-1 5 62,0 9-185,-1-1 342,-3 31-258,-1-6-95,-1 1 0,0 3-106,4-17 0,-1-1-267,-1 12 0,1-2 305,3 9 80,3-6-130,0-20 45,2-4 17,-2-18 62,0-1 151,-1-4-432,0-2-5270,0-5 5502,0-1 0,0 0 0,0 2 0</inkml:trace>
  <inkml:trace contextRef="#ctx0" brushRef="#br2" timeOffset="491094">29290 7598 15014,'13'-43'1329,"0"1"1,-1 1 0,0 7-193,-1 13-639,-1 3-224,-1 3-268,-6 10-29,-2 4 91,1 8 27,0 10 0,1 13-11,-2 5 0,-2 3-45,0 10-6,-3-5 1,-1 1 2,-2-12 1,-1-1-128,0 0 1,-1 1 135,-1 2 0,0-2 22,-7 12 17,1-6-23,6-15 427,3-6 324,5-12-425,2-4 365,9-11-729,-3 1 55,25-31-56,-13 15 0,5-5 1,1-2 0,5-2 5,12-11-23,-17 23-10,0 8-35,0 9 7,4 6-23,9 12 50,0 13-7,-7 3-219,-10 1 0,-1 1-903,5 14 435,-6-11 0,0-2-432,6 7-1094,0-12 0,1-2-1528,4-1 3738,-3-2 0,-2-4 1,-15-11-1,-1-2 1</inkml:trace>
  <inkml:trace contextRef="#ctx0" brushRef="#br2" timeOffset="491416">30234 7670 18868,'8'-44'1043,"-1"0"1,0 5 0,-3 8-646,-3 19-297,-2 7-236,0 3 63,-3 7 105,-5 10-16,-7 14-3,-3 6 0,1 2-20,-6 11-14,4 1 1,4 0-3,8 0-6,5-15 0,4-1-73,14 13-113,13-8-256,9-6-515,11-6-1027,7-9-4047,6-8 6059,-8-6 0,-19-3 0,-16 0 0</inkml:trace>
  <inkml:trace contextRef="#ctx0" brushRef="#br2" timeOffset="491884">30754 7606 22139,'-14'-21'891,"2"5"-673,12 16 85,-1 0-219,-2 0-28,-1 0 0,-2 0-12,1 0-21,3 0 251,1 0-123,8-1 6,24-5-118,4 1-27,20-3-7,-10 4 12,-2 2-11,-2 5-23,-2 4 6,-2 7-6,-4 8 0,-1 9 11,-6 6-5,-5 5-11,-8-8-40,-3 10-291,-6 1-67,0 1-252,-2 1-465,-1-15-991,0-8-3630,-4-6 4910,-2-8 0,1-5 0,0-4 0</inkml:trace>
  <inkml:trace contextRef="#ctx0" brushRef="#br2" timeOffset="492050">30851 7922 9335,'-4'-2'9219,"1"0"-6822,3 2-2469,42-68-315,3 41-1023,-3-14 1,5 2-1277,-4 26 0,0 7 2686,-4-3 0,-3 2 0,12-1 0,-22 4 0</inkml:trace>
  <inkml:trace contextRef="#ctx0" brushRef="#br2" timeOffset="492317">31323 7380 16157,'-4'-5'5332,"1"1"-2761,3 4-2515,-26-48-61,24 40 33,9-7-23,32 53 0,-6-3 1,2 4-237,4 8 1,0 3 140,-6-4 1,-2 4-514,-7-6 0,-1 4 1,-5-2-127,-5 5 1,-8-2-1448,-9 9 0,-8-3 1587,-6-16 1,-3-6-1,-14 11 1,12-20 0</inkml:trace>
  <inkml:trace contextRef="#ctx0" brushRef="#br2" timeOffset="494760">30285 8437 18056,'31'-47'1048,"-6"11"-780,-25 44 24,2 10-85,2 12-62,2 11-33,2 10-44,-1 5-18,0 2 51,-2-2 22,-2-8 56,-1-7 39,-4-9-61,-1-9-73,-1-8-84,1-5-145,1-4-298,1-3-565,1-1-1445,0-1 2453,2-1 0,-1 0 0,1 0 0</inkml:trace>
  <inkml:trace contextRef="#ctx0" brushRef="#br2" timeOffset="495201">29498 8884 15614,'60'-6'461,"-1"-1"0,-2 1 0,3 0-402,-10 2 1,3 0 0,-2 1-1942,7-2 0,2 1 1902,-6 1 1,4 0 0,-1 0-25,-4-1 0,-2 1 0,3 0 4,-3 0 0,1 0 0,2 0 0,0-1 4,0 1 0,0 0 1,0 0-1,2-1 5,-4 1 0,2 0 0,0 0 0,-2 0 0,-3 0-2,12 0 1,-5 0-1,2-1-3,-3 2 0,4-1 1,-2 0-1,-6 0 4,11 1 1,-3 0-43,-13 1 1,0-1-1,-1 1-213,9 0 1,-3-1-2149,-11 1 1,-5 0 2394,4 0 0,-20-1 0,-17 2 0</inkml:trace>
  <inkml:trace contextRef="#ctx0" brushRef="#br2" timeOffset="496067">29520 9057 10550,'0'-6'5663,"1"1"-1552,-1 5-3618,4-33-280,-3 25-241,3-25-11,-4 34 50,0 2 101,1 9 28,0 15-51,-1 6-16,-1 14-22,-1-15 27,-4 9 112,-4 6-145,3-17 123,-2 9 152,8-34 347,-1 1 38,2-6-380,0-6-219,0-6-33,0-10-45,-1-1-5,-2-16 38,2-9-10,0-2 21,3-6 24,1 20-7,2 11-66,-2 11-46,0 5-61,-2 7 28,1 8 62,-2 1-6,1 15 0,0-5-73,-1 18-78,0-12-3615,-2 11 1,0 2 3765,-1 2 0,-2 13 0,2-35 0</inkml:trace>
  <inkml:trace contextRef="#ctx0" brushRef="#br2" timeOffset="497250">28963 9657 16426,'10'-51'1348,"1"0"0,-2 5 0,-1 8-816,-3 18-303,-2 9-369,-2 6 62,0 4 100,-1 15 62,0 6-56,1 9 56,-1 25-33,0-11-6,-2 20 5,-2-13 0,-1 0-22,-2-3 6,0-3 72,-3 1-72,3-18 5,-1 2-28,5-21 79,1 2 252,1-8 622,1 0-864,6-14-32,3-3 10,7-13 17,4-1-28,3-1-11,3 2-22,0 2-34,1 5 0,-4 5-34,-3 7-50,-4 5-5,-2 4 33,1 7-11,1 4-34,4 7-73,6 2-106,8 0-50,8-1-46,4-3-145,2-3-140,-2-7-27,-3-4 256,-7-10 332,-7-4 116,-8-8 91,-6-3 16,-4-4 34,-2-1 78,-1 2 34,0 1 39,-1 2 56,-2 1 50,0 3 34,-3 3-66,-1 5-108,-1 3-274,0 5-263,0 1 123,-5 7 145,-3 6-21,-6 10-7,-3 10-5,0 5-28,5 3-152,4 0-206,8-1-292,11-5-3223,2-8 837,29 1-1813,-2-15 1555,-9-4 1,2-1 2798,17-3 0,-17-3 0,-15 0 1</inkml:trace>
  <inkml:trace contextRef="#ctx0" brushRef="#br2" timeOffset="498367">30056 9777 10136,'0'-9'7595,"0"2"-5987,0 7 637,0 0-2642,-15-36 363,11 31 101,-12-19-28,16 53-33,0-3 5,0 17 0,0-14-11,4 23-28,0-19 40,4 4 49,0-26 90,5-7-72,1-11-51,1-1 39,5-11 62,-1-3 56,4-7 0,-2-5 17,-2 0 33,-3 0-5,1 2-12,-3 6-56,-1 4-78,-2 7-89,-4 7-68,-2 4 23,-2 4 5,0 8-6,1 8 7,-2 11-91,-5 17 1,2-2 67,-3-3-113,6-7-38,5-11-399,17 0 472,-6-10-46,15-8 135,-18-8 45,9-8 50,-4-5 157,17-31-112,-16 20 179,14-23 69,-23 32 32,1-4-40,-5 5 91,-4 2-191,-2 5-129,-2 3 67,0 5-100,0 1-292,0 2 230,0 6-11,0 0 11,0 10 34,-5 6-23,2-7 6,-5 6-12,4-16 57,0 0 207,2-3-180,1-2-77,1-2 10,-1-4-16,1-1 5,-1-3-17,0 0 6,1 2 11,-1 2 1,1 4 21,0 1-27,0 1-6,0 0-6,0-2 6,0 2-297,0-1 275,-2 9 22,-2 2-6,-1 5 6,-3 12 6,2-6-23,-1 9 23,4-6 5,5-2-17,0-6 18,5 1-1,2-6 6,4 1 33,-1-5 17,4-3-11,-3-9-56,-2 0 51,1-10 21,2-13-38,0-3 22,2-9-6,-6 14 57,0 0-1,-3 6-72,-1 3-23,-1 3-33,-3 8-102,-1 4-436,0 2-649,2 7-1127,3 3-5668,4 10 7156,-1-1 0,-3-6 0,-3-5 0</inkml:trace>
  <inkml:trace contextRef="#ctx0" brushRef="#br2" timeOffset="498984">30771 9874 12477,'-6'8'7231,"2"0"-6223,4-8 1149,0 0-1496,32-44-381,-17 18-196,5-6 0,0-1 39,-5-7 11,-1-3-55,-4 8 234,-1-5-201,-6 21 84,-1-7-140,-4 18 0,-1-2-162,0 7 72,-4 6 40,-2 8 16,-5 10-16,-2 8-6,2-3 0,-1 16-11,9-12-17,0 15 28,13-13 0,1-7-17,22 5 23,1-14 5,7 4 50,24-11-55,-17-11-138,-12-1 0,-2-2 149,6-7-6,2-19 6,-22 11 28,8-25-17,-17-5 6,-1-3 38,-6-9 29,-6 17-27,-3 10-41,2 13 325,0 7-386,3 11-72,0 1 94,1 11 0,-1 11 12,0 12-12,0 23-100,2 9-31,3-30 0,1-1-496,4 30 196,1-24-1440,6 16-732,-7-22 71,1 7 1690,-5-15 0,-3-16 0,0 0 0</inkml:trace>
  <inkml:trace contextRef="#ctx0" brushRef="#br2" timeOffset="499202">31376 9570 23052,'26'-20'31,"1"1"0,22 3-42,-27 66-34,-10-20 0,-1 2-669,-1 3 1,-2 1 309,-2 3 1,-2-1-393,-5 23-1153,-10-16 0,-6 0 1949,-4-12 0,-1-3 0,5 0 0,-1-2 0,-13 6 0</inkml:trace>
  <inkml:trace contextRef="#ctx0" brushRef="#br2" timeOffset="500084">31466 8934 8864,'-3'-1'3983,"1"0"-1838,2 1-1501,66-3-196,-6 0-709,-21 1 1,5 1-1,0-1 429,8 0 0,3-1 24,-2 1 0,4 0 1,-3-1-113,-11 1 0,-2 0 1,2 0-16,11-1 0,2 0 1,-5 0 20,3 1 1,-4 0-9,-2-1 1,-1 0-43,-6 1 0,-2 0 50,-6 1 1,-2 0 137,16-2 18,-13 0-7,-11 1-11,-6 0 816,-6 0-894,-6 2 342,-3 0-219,-2 2 117,-2 6-78,0 9-11,-2 9-17,1 9-11,2 7-57,1 9-66,1 7-76,1-18 1,1 1-49,2 16-22,-1-16 0,1 0-124,2 10-249,-4-19 1,0 0-3856,-1 25 4228,-6-11 0,2-20 0,-2-12 0</inkml:trace>
  <inkml:trace contextRef="#ctx0" brushRef="#br2" timeOffset="501283">32037 10249 21752,'12'-30'64,"0"-1"1,7-18-65,-20 56 62,-3 5-34,1 5 0,-8 14-12,1 0 68,-11 25-44,3-4-34,-2 6-12,8-22 23,2-5 17,4-14 89,0-1-17,3-8 572,2-5-264,1-5-195,4-11-107,8-13-67,5-9-17,8-8-34,1 5 0,-2 10 6,9 2-39,-2 12-56,18 2-107,-10 7-296,1 12 112,-20 0-685,-3 13-1331,-7 10 1158,-4-4-3321,-2 19 2683,-2-22 1507,1 2 358,5-11 560,0-10 656,6-1-123,-1-7 396,4-5 153,-1-5 353,2-5-1407,-7 7 470,1-5-559,-8 11 543,-1-3-789,-2 7-225,0-1-230,-1 3 236,2 4 17,3 1-1,5 4-21,1-1-7,12 1 29,-3-3-12,8-1 29,-6-3 72,-3-2 28,-5-5 17,-2-1-6,-2-7 34,0-4 40,1-5 10,-1 0 84,-1-3-257,-3 11 22,0-3-33,-3 11-45,0 0-96,-1 4-307,-2 1-342,1 7-236,-2 3-1035,-2 10-3642,-2 5 5641,-2-1 0,2-9 0,2-6 0</inkml:trace>
  <inkml:trace contextRef="#ctx0" brushRef="#br2" timeOffset="502268">32606 10271 6828,'0'-7'5864,"0"2"425,0 5-5640,0-48 54,0 34-322,0-37-6,1 45-145,1 0 298,0 1-360,1 0-38,-1 1-46,0 1 11,-1 2 1098,-1 0-1215,-3 4 61,-3 5 50,-6 9-5,-7 7-44,-6 8 27,-2 4-3398,-2 4 3343,5 2-2253,8 8 2236,7-17-116,16 10 14,10-17-111,17 7-376,11-3-969,12-7-1092,-25-14 1,0-2 2654,24-1 0,-28-4 0,-18-2 0</inkml:trace>
  <inkml:trace contextRef="#ctx0" brushRef="#br2" timeOffset="502893">32890 10275 8690,'-3'-7'7506,"1"2"-5568,2 5 1591,0 0-2963,-27-35-174,20 25-140,-20-26-146,27 34-128,0 1-17,-3 2 50,-1 5 0,-2 1 23,-9 22-40,-1 9 12,-1 1 11,0 12-17,9-17 0,1 6 0,4-4 5,2-6 6,4-5 1,-1-7 55,1-8 106,-1-5 141,1-4-56,1-4-158,5-5 1,4-7-17,3-9-17,3-4-5,9-13-45,-7 13 22,12-11-28,-9 17-5,7-1 16,-1 6-33,-3 7 0,-11 5 11,-3 7-17,-9 3-5,0 12-29,-2 4 18,0 1-359,-1 17-129,1-11-258,2 13-375,1-12-1557,7-2 1143,-4-11-4011,6-5 5579,-5-9 0,-2-1 0,-1-1 0</inkml:trace>
  <inkml:trace contextRef="#ctx0" brushRef="#br2" timeOffset="503200">33141 10475 8550,'0'-5'9830,"0"1"-7483,0 4-2459,4-12 96,-3 9 55,2-4-17,-2 14-5,1 6 22,4 3-16,-3-5 61,5 0 0,2-8 128,18-6 80,1-11-29,5-8-17,-9-11-123,-13 7 125,1-10-13,-5 10-50,0-3-191,-3 10-924,-2 10-224,-1 8-1148,4 10-6671,3 17 8973,-2-2 0,-2-6 0,-4-13 0</inkml:trace>
  <inkml:trace contextRef="#ctx0" brushRef="#br2" timeOffset="503784">33307 10593 10214,'3'8'8873,"-2"-1"-7776,59-20-279,-25 1-491,6 1 1,3-4 151,-12-4 0,-2-1-623,15-16 236,-17 11 1,-2-2 69,2-19 21,-11 7 114,-2-22-168,-11 31 268,0-31-161,-7 32-63,-1-8 197,-1 19-258,-2 3-140,1 9-11,1 1 28,-9 13 22,-2 6-28,-10 15 17,6-4 17,-8 26-34,13-11 1,-4 19 27,12-19-50,3 14 11,7-20 5,0 6 23,11-8-17,-3-16 17,7 0 23,-1-11-34,-3-7 22,12-12-11,-8-6 5,10-18 23,-5-5-5,-2-6-6,-6 9 83,-1-3 46,-8 10-6,0 4-11,-2 6-62,-4 15-67,1 5-146,-1 3 146,0 9 6,0 1-12,0 21-111,6 20-169,1 5 9,-1-21 0,0-1-300,1 10-1748,-2 16-2273,-5-21-925,-2 7 4675,-4-18 0,2-18 0,0-2 0</inkml:trace>
  <inkml:trace contextRef="#ctx0" brushRef="#br2" timeOffset="504721">33654 10000 10786,'-4'-4'6211,"0"1"-3892,4 3-2011,-24-18 40,25 24-102,-11-4-123,38 38-101,-10-13 1,0 3-20,2 5 0,-1 4-399,0 4 1,-2 3 364,-1 6 1,-2 2-602,-4 4 0,-3 3 521,-5-19 1,-2 1 0,-2 0-645,-3 1 0,-3 1 1,-2-1-135,-4 0 0,-2 0 1,-4-1 888,-6 4 0,-3-2 0,1-4 0,4-3 0,0-4 0,-2-4 0,1-1 0</inkml:trace>
  <inkml:trace contextRef="#ctx0" brushRef="#br2" timeOffset="505410">32353 11317 20162,'35'-17'-862,"7"3"-254,9 6-822,-16 4 1,4 0 1937,3-1 0,-1 1 0,14-2 0,-9 0 0</inkml:trace>
  <inkml:trace contextRef="#ctx0" brushRef="#br2" timeOffset="505577">32910 11078 9638,'2'-5'7796,"-1"1"-4216,-1 4-3429,-1 33-139,-1-11-60,-1 9 0,0 5-758,-5 17-2933,3-18 0,1 0 3739,-4 25 0,4-23 0,2-17 0</inkml:trace>
  <inkml:trace contextRef="#ctx0" brushRef="#br2" timeOffset="506533">30500 10190 9038,'-7'0'5019,"2"1"-3098,5-1-1372,-59 12-465,42-8-56,-44 10 207,60-13 303,14 2-471,-1-2-202,36 0-10,-19 0-438,32-1-1971,-9-1-1529,3-1-157,2-1 4240,-26 0 0,-12 1 0,-15 1 0</inkml:trace>
  <inkml:trace contextRef="#ctx0" brushRef="#br2" timeOffset="506744">30927 10118 21735,'-7'4'696,"0"8"-579,0 19-72,1 8-4487,1 21 4072,2-16-1715,1-9 0,-1-2-3348,-1 0 5236,-3 12 0,4-28 0,-1-2 0</inkml:trace>
  <inkml:trace contextRef="#ctx0" brushRef="#br2" timeOffset="508901">29836 9455 7033,'2'-4'2890,"0"0"3227,-2 4-5042,17-18-286,-12 10-419,13-12 633,-16 17-566,-1 3-135,0-1-335,-5 2 38,1 1 79,-11 7-5,-3 5-51,0 0 56,-5 6 11,6-4 17,-4 5 28,-2 2-6,0-1-50,1-1-17,1-1-11,5-3-33,4 0 16,4 0 11,4 0-5,2 0 34,1 0-23,0-4 274,1 14-268,0-13 78,0 15 16,-4-11-49,-3 4-28,-1-2-40,1-2-28,2-6 51,3 0 140,4-6 117,6 1-67,7-2-107,8-2-61,4 0-39,1-1 11,0-1-11,-1 0-17,1 0 34,3-1-18,5-4-27,6-1 0,7-3 33,0 0-10,-4 0-40,-10 1 44,-11 2 24,-9 2 10,-9 1-16,-5 1-303,-2 0-2907,-3-5 3148,0 2 0,-1-2 0,2 4 0</inkml:trace>
  <inkml:trace contextRef="#ctx0" brushRef="#br2" timeOffset="513234">31948 6901 8584,'5'-3'5697,"-2"0"-1530,-3 3-3287,11-25-617,-11 17-157,5-18 6,-19 28 34,-10 9 16,-12 12-33,-6 12-79,7-3-2,13-5 0,3 2-15,1 9 12,-3 17 33,21-16 45,13-3 113,13-5 60,15-7 46,10-8 61,4-8 35,-3-11 10,-6-8-51,-7-10-117,-11-7-106,-7-6-107,-11 5 84,-5-14-106,-13 12-45,-7-14-28,-9 11-117,-3 3-326,0 8-1047,1 7-778,7 7 1448,-1 5 0,13 3 0,-1 0 0</inkml:trace>
  <inkml:trace contextRef="#ctx0" brushRef="#br2" timeOffset="515551">31187 6708 18212,'-10'18'336,"1"4"-263,3 7 11,-3 10-22,3-5-34,-1-2 51,-1-5 145,-5-2 179,-11 3-252,7-9 297,-5-6 79,14-12-68,-1-7-62,3-8 1,2-21-247,3-3-112,2-3 69,7-5 54,8-2-117,-2 9 67,16-14-101,-18 35 0,12-8-28,-12 20-50,7 3-6,-5 17 62,-2 0-34,-5 27 29,-6-20-1,-13 33 6,3-30 39,-24 25-17,15-30 34,-18 14-29,22-23-27,-5 2 34,16-9 55,3-1-61,4-1 16,13 3-33,-4-1-3459,24 4 3381,-17-4-545,24 4-195,-6-5-843,-5 0 1,0-2-1298,13 0 2519,-9-2 1,-4-1 0,-14 1 0,8-3-1</inkml:trace>
  <inkml:trace contextRef="#ctx0" brushRef="#br2" timeOffset="515744">31497 6737 16073,'53'-31'-2014,"-8"6"0,-25 25 1,-8 1-1</inkml:trace>
  <inkml:trace contextRef="#ctx0" brushRef="#br2" timeOffset="515901">31458 6905 8847,'-2'4'9830,"0"0"-9291,2-4-3010,63-13-7360,-18 4 8745,-5 1 1,-1 1 0,-8 0 0,-23 6 0</inkml:trace>
  <inkml:trace contextRef="#ctx0" brushRef="#br2" timeOffset="528300">22577 8251 6753,'-4'-1'2868,"1"-1"-2415,3 2-3298,-3-1 1355,3 0 1490,-3-1 0,3 1 0</inkml:trace>
  <inkml:trace contextRef="#ctx0" brushRef="#br2" timeOffset="537000">29619 4610 8685,'-4'-2'4672,"0"0"-2880,4 2-1798,45-50-33,12 31-447,-14-9 1,1 3 393,-3 19 0,-2 5-278,19 4-89,-14 4 463,-18 2-138,-13 7 223,-15-1 46,-25 9-29,-10-1-45,8-9 1,-2-2 39,-24 9-39,12-6 78,-4 4-140,28-10 579,-7 7-612,21-9 66,1 1 68,12-3-17,6-1-67,5-1 123,35-2 73,-17-6 184,23-4 91,-27-9-62,-11-5-3477,-8-7 3214,-9 4 234,-6-19-5,-4 14 45,-3-12-28,-1 15 45,4 8-246,1 7 100,3 3 3072,1 7-3457,11 5 53,4 11-40,12 11-41,3 13-157,-1 6 45,-7-5-493,-4 12-337,-13-8-2135,-13 20 3181,-9-10 1,1-16-1,2-15 1</inkml:trace>
  <inkml:trace contextRef="#ctx0" brushRef="#br2" timeOffset="539068">31256 4602 10954,'-2'-4'6144,"0"0"-2587,2 4-3177,-23-55-559,16 42 101,-17-34 106,20 68-17,-1 16-17,-2 16 6,0 10-112,3-31 0,-1 2 129,-2 3 0,-1-1 5,-3 11 34,-8 5 34,5-31 78,-5 0 268,-3-10-150,4-11-191,1-7 119,-3-38 61,10 1-262,8-4 0,4-10 0,3 4-13,2 5 0,4 1-6,-1-4 0,3-4 1,4 7-37,9 1 0,5 8-45,-3 12 0,1 3 36,0 1 1,0 6-29,16 13 23,-17 17-16,-2 26 49,-11-6-11,-9 4 1,-3 2 11,-8 0 19,-10 11 0,-6 1-1654,1-22 0,-2-2 1696,-6 10 1,-2-3 38,-23 2 34,0-18-78,17-8 78,-15-2-95,34-6-73,-3 0 28,20-1 28,25 2-124,34 2-5,-20-2 1,3 2-127,13 1 0,-1 0-238,-13-1 1,-1 0-107,11 1 0,1 0-1975,-1-1 0,-3 0 185,-7-1 1,-1-1 2388,7 1 0,-7-2 0,-17 0 0,-2-1 0</inkml:trace>
  <inkml:trace contextRef="#ctx0" brushRef="#br2" timeOffset="539278">31753 4521 12282,'-7'-8'622,"1"0"-877,37-9 0,19 0-1513,-19 12 1,3 2-785,8-5 0,5-3 0,-6 6 2552,19 11 0,-20 4 0,-34-7 0</inkml:trace>
  <inkml:trace contextRef="#ctx0" brushRef="#br2" timeOffset="539460">31729 4686 17966,'55'-8'-165,"0"1"0,0-1 1,-3 0-1,3-1 1,-4 1-1,-13 2 0,-1-1 1,0 0-1,0-1 1</inkml:trace>
  <inkml:trace contextRef="#ctx0" brushRef="#br2" timeOffset="542443">32728 4552 7862,'1'-4'8273,"-1"1"-3501,0 3-4173,6-65-190,-2 45-283,-1-16 0,1 4-42,-2 28-426,-1 2 353,-1 16 17,0 5-5,-3 17-12,-2 5 6,-6 2-6,-1 2-6,-1-4-5,2-4 6,2-4-6,3-5-11,3-11 22,1-5 253,2-10 918,0 0-852,0-13-291,0 1 12,0-21-7,0-1-16,0-12-22,0-4 50,5-7-28,-1 18 6,6-8 5,-3 21-17,-1 2 1,-1 6-236,-4 11 28,0 5 163,-1 6 10,0 18 24,0 9-7,0 15-5,-1 6-5,1-11 5,0 16 0,0-21-6,-2 14 12,0-17-1,-2-7 12,1-12 50,1-5 230,2-9 185,0-2-135,0-4-246,2-10-40,5-26-44,-1 6-9,-1 3 1,1-1 2,-1-2 8,0-1 1,-1-2 64,0-22-37,-1 24 1,-2 0-3372,-2-22 3358,-1 26 16,-2 6-27,1 15-51,2 1-393,-1 8 303,0 9 102,-1 14 10,-1 16 28,0 0-55,0 19 33,0 5-6,0 1 12,0-5-6,-1-3-17,3-32 17,-4 18-5,4-29 3436,0 0-3319,1-9 504,1-3-509,0-22-68,1-8-22,1-13-1,0 5 1,2-2-228,0-4 219,0 3 1,-1 1 47,0-3 34,-1-7-46,-2 21-44,0 7-33,0 16-107,0 5-101,-3 7 191,-3 10-169,-7 17 105,1 3 114,-2 13 0,1-1 0,6-25 0,-9 37 0</inkml:trace>
  <inkml:trace contextRef="#ctx0" brushRef="#br2" timeOffset="561044">11837 5293 9384,'1'-14'493,"16"-4"-111,24-1-277,-3 2 0,2 0-532,19-6 463,-17 6 0,1 1-17,-11 5 1,-1 0-50,21-6 128,-15 8-98,-14 4 333,-13 5-2,-12 7-141,-13 4 62,-12 9-63,-15 5 205,-12 3-214,23-12 1,-2 0-8,-2 1 1,0 0-102,-2 1 1,1 0-120,2-2 0,1 0 278,-23 10 301,18-9-410,17-9-386,11-4 122,13-8-27,4-1 358,24-19-55,4 1-72,-6 4 0,1 0 144,0 2 0,1 1-166,1 0 1,1 0-6,-2 1 1,0 1 20,25-10-75,-12 7-127,-14 7 237,-15 5 259,-11 7-283,-16 8 50,-3 2-22,-10 5 0,-3 1-6,-23 14-50,5-4 0,-2 2 20,6-4 1,1-1-219,1-2 1,2-1 221,8-4 0,3-3 346,-4-1-55,12-7 10,11-4-497,11-12 36,11-7 58,15-16 19,13-6 8,-15 16 1,2 1 75,4-1 0,1 1-343,-5 4 1,0 0 278,18-4 1,-3 3 0,-12 5 0,18-6-1</inkml:trace>
  <inkml:trace contextRef="#ctx0" brushRef="#br2" timeOffset="569417">21713 1587 24887,'-55'8'2278,"0"-1"1,-5 2 0,7-2-1235,18-3-1044,-3 1 0,23-4 0,11-1 0,22-3 0,1 0 0,27-5 0,6-1 0,-20 3 0,3 1 0,6-1 0,9-1 0,1 1 0,-4 0 0,15 1 0,-2 0 0,-12 1 0,2 0 0,-2 1 0,11 1 0,-8 3 0,-14 6 0,-14 11-1467,-59 12 1470,2-11 1,-4 1 164,-7 2 0,-1 0 84,-4 1 1,1-1 30,11-5 1,0-1-258,-12 5 0,4-2-26,12-4 0,-16 7 0,54-20 0,16-3 0,7-4 0,30-9 0,-16 1 0,1-2 0,2-1 0,0-1 0,7-4 0,-1-2 0,-14 3 0,-5 0 0,12-13 0,-17-19 0,-28 18 0,-5-7-421,-24 12 842,-14 9-1372,1 3-391,-1 3 158,25 9-232,13 3 822,8 1 2753,13 6-1641,8 8-513,27 22-507,-12-6 41,-7-2 1,-1 2-584,1 15 344,-15-15 0,-3 2-1607,0 30-2367,-20 1-5049,-5-5 9783,-1-18 0,5-15 0,7-18 0</inkml:trace>
  <inkml:trace contextRef="#ctx0" brushRef="#br2" timeOffset="570044">23383 1633 26297,'1'-46'-932,"-1"0"1,0 5 0,8 7 289,45 14 1362,-1 10-422,5 6-1246,2 11 756,-1 6-21,-8 11-118,-13 5 373,-17 4-302,-13-6-438,-32 17 395,-10-12 266,6-10 0,-3-1 361,1-5 0,0-2 346,0-3 1,0-1 834,-28 2 212,7-8-1,15-5 218,5-8-1206,24-2-938,8-5 128,21 1-156,19 0 301,16 6-77,-21 7 0,2 1 139,6 4 1,0 3-402,3 0 0,1 3 457,0 2 1,0 2 267,-5 1 0,-1 1-121,-8 0 1,-2 2-742,7 15-492,-26 0-847,-32-1 1410,-24-1 745,11-16 0,-3-1 346,-4 0 1,-3-3-14,-1 0 0,0-2-342,1-1 1,1-2-395,3 0 0,1-2 0,-22 1-1663,22-2 1924,13-4 1,19 1 0,1-1 0</inkml:trace>
  <inkml:trace contextRef="#ctx0" brushRef="#br2" timeOffset="570333">23268 2289 20528,'-61'11'828,"1"1"0,2-2 1,11 0-511,22-4 121,6-1 926,19-2-1762,23-4 878,28-4-313,-12 0 0,7 0-369,-3 0 1,6-1-1,3 0 1,-1 1 41,-1 1 0,2 1 0,-1 0 0,0 0-472,1-2 0,-1 1 0,1-1 0,-2 3-8,14 2 0,-2 1 0,-6 3 567,-2 3 0,-7 1 0,-9-3 1,-4 1-1,18 7 0</inkml:trace>
  <inkml:trace contextRef="#ctx0" brushRef="#br2" timeOffset="570527">23156 2612 14407,'-3'0'4378,"1"0"-1782,2 0-1917,82-21-1481,-48 13 1,2-1 882,9-2 0,6-2 1,-1 1-33,7 0 1,-1 0-119,1 1 1,-1 1-713,-4 2 0,0 1 759,-5 1 0,-4 2 0,5 1 0,-16 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3T09:14:23.154"/>
    </inkml:context>
    <inkml:brush xml:id="br0">
      <inkml:brushProperty name="width" value="0.05292" units="cm"/>
      <inkml:brushProperty name="height" value="0.05292" units="cm"/>
      <inkml:brushProperty name="color" value="#A020F0"/>
    </inkml:brush>
  </inkml:definitions>
  <inkml:trace contextRef="#ctx0" brushRef="#br0">1573 1738 32767,'-9'-48'-556,"1"-1"1,1 6-1,1 11-1325,3 21 614,3 11 678,6 13-436,3 14 421,3 19 2360,-6-15 0,-2 3-5072,-4 17 0,-1 1 2756,-1-15 0,-1 1-1602,-4 17 0,-1-2 2206,1-20 0,0-3 0,-3 16 0,3-14 0</inkml:trace>
  <inkml:trace contextRef="#ctx0" brushRef="#br0" timeOffset="283">1518 1766 22630,'-2'-11'2217,"-12"-34"0,-2-5-3700,6 15 1596,-6-22 1,1-2 26,11 15 54,10-9-87,15 7 123,19 12-547,15 14 410,-22 18 1,1 5-65,2 6 0,0 6-64,3 8 0,-1 5-547,0 7 1,-2 6 397,-2 6 0,-3 1-66,-8-8 1,-4 2-159,-7 20 1,-9 0 96,-10-22 0,-5-1 286,-6 15 0,-6-2-318,-6-17 1,-4-6 563,8-8 0,-3-3-470,-14 1 0,-1-4-181,-11-4-1049,18-6 0,2-2 1572,-4-9 1,20-1 0,10 2-1</inkml:trace>
  <inkml:trace contextRef="#ctx0" brushRef="#br0" timeOffset="1142">2357 1981 21218,'6'-6'9280,"-2"2"-7363,-4 4-1565,38-65-352,-27 34 0,10-10 0,-3 0 0,-16 17 0,-4-5 0,-6 14-1039,-2-1-331,-23 14 1338,0 14 571,-20 10-53,3 13-180,26-14 0,2 2 498,-15 25-804,14 1 0,12-3 0,18-8 0,12-11 0,18-9-717,11-9 115,7-12 466,-1-9 389,-7-8 590,-12-7-484,-11-4-359,-12-3 0,-5-2 0,-5-1 0,-5 3 0,0 5 0,-4 5 0,2 11-894,-2 4-220,2 9 1313,-3 9 341,-1 11-199,-2 16-58,1 10-26,4 8 96,5 1-318,5-13-35,18 8-916,6-24 396,0-10 0,2-3 112,19-9 410,0-9 274,-9-15 403,-14-3-114,2-10-257,-14 5 1,-1-2-84,1-6-225,3-15 0,-12 25 0,-1 6 0,-1-1 0,-2 11-331,-2 6-332,-3 10 971,-1 8-90,-1 11-156,2 8-139,3 5-457,7 1-5428,12 7 4134,-1-17-8003,21 8 7733,-23-26 1,7 1 0,-19-11-1</inkml:trace>
  <inkml:trace contextRef="#ctx0" brushRef="#br0" timeOffset="1308">3002 1622 26295,'-3'-6'324,"1"2"-3582,2 4 3535,-25 0 0,19 0 0,-19-1 0</inkml:trace>
  <inkml:trace contextRef="#ctx0" brushRef="#br0" timeOffset="3220">3115 2013 13349,'0'-7'5584,"0"1"-685,0 6-2903,0 0-655,3-64-314,-1 30-823,0-4 1,0 1-5,0 16-24,0 14 309,0 9-469,3 13-803,2 13 67,0 29 600,-3-13 64,-2-10 0,-2 0 5,-1 9-3,-2 8-117,-1-9 333,0-12 425,0-11 133,2-10-95,2-10-564,0-10 50,0-1 103,0-26-146,0 3-55,-2-22-146,1 15 87,0 9 1,0-2-165,2-10 464,6-15-122,6 24 72,9 12 353,8 9 275,6 8-232,-6 6-122,17 17-362,-16 5-116,12 17-187,-16 5-405,-8 3-306,-8 0-105,-6-4 344,-8-9 304,-1-9 282,0-11 517,0-6 307,2-11-654,2-7 268,2-12 10,5-9 12,5-5-49,8-3 16,4 3-76,4 5-76,2 6-26,3 8-176,1 8 0,-7 5 0,12 12 0,-14 8 0,8 13 0,-12 8 0,-5 4-1080,-4 3-1373,-1 0-195,-1-5-139,2-7 334,2-10 581,3-9 1328,1-11 1689,3-10 939,-2-6 260,0-7-123,-5-2-208,-2 0-216,-4 2 125,-2 3-1611,-3 7-311,-1 3-290,-2 8-599,0-1 166,4 8-59,4-1 282,8 5 163,4-4 249,6-2 295,4-5 242,15-15 367,-19 4 166,12-27-74,-29 9-3551,-2-29 3056,-13 20-514,-9-5-375,-6 26 43,-4 9 38,-1 7 182,-3 16 689,11-2 88,-1 19-223,12-1-74,1 13-41,11 5-1041,11 1-2077,14 0 3340,-7-24 0,1-3 0,3 4 1,0-5-1</inkml:trace>
  <inkml:trace contextRef="#ctx0" brushRef="#br0" timeOffset="3693">4609 1877 17934,'0'-47'1182,"0"1"0,0 0 1,-1 2-1,1 0 1,-2 1-521,-3-22 0,0 5-1053,1 19 0,-1 3 656,-4-6 0,0 4 117,-3 11 170,1 4-528,3 16 110,3 21-136,2 19-20,0 31 4,4-19 1,0 3-598,1 12 1,1 2 556,-1-14 0,1 1 0,0 1-142,0 4 0,1 1 1,0-1-261,1 1 1,0 0 0,0-1-105,2-3 0,0-1 1,2-1-796,4 14 1,3-4 1358,1-8 0,0-6 0,3 3 0,-3-17 0</inkml:trace>
  <inkml:trace contextRef="#ctx0" brushRef="#br0" timeOffset="4483">4391 1922 24420,'48'-24'14,"0"0"0,7 2 0,-2 7-147,-16 13 1,0 4-118,8-4 1,1 0 291,-4-1 0,0-1 135,-5-2 1,-2-2-91,-2-1 1,-3-1 101,10-9 179,-13 2-71,-18 3 86,-7 3-198,-6 1 200,-4 3-317,-9 4-137,1 4 859,-17 14-101,8 5-161,-9 12 18,17 0-105,16 5-171,7-13-182,21 3 127,6-16-383,13-3-89,2-12 303,3-13 115,-19 0 282,1-12 102,-24 6-3451,-4-14 3079,-6 11-1058,-16-12 455,-1 21 8,-6-2-75,-5 12 175,-1 8 166,-10 8 3332,-2 7-2811,-4 20 9,15-8 459,-1 25-359,23-8-440,3 16-190,13-22 1,4-1 51,1-7 0,2-1-173,2-1 1,3-4-276,30 14 182,9-18-162,-11-4 382,-10-12 1,-2-4 377,2-11-161,5-1-98,-7-12 905,-11-1-921,4-10-59,-2-15-144,-5 4 130,-1-9 36,-7 19 348,8-13 155,-10 25 121,21-21-50,-16 27-16,28-11 28,-2 20-205,15 15-3697,-8 16 3278,-10 23-2432,-14 5 2165,-8-7-183,-1 9-616,-2-10-3105,3 12 4190,-3-10 1,-5-17 0,-3-13 0</inkml:trace>
  <inkml:trace contextRef="#ctx0" brushRef="#br0" timeOffset="4968">559 2770 20104,'49'-10'226,"0"0"0,0 0 0,0 0 0,8 1 0,3 0 0,2 0 0,-1 1 0,-4 1-1409,-2 2 0,-4 1 1,1 0-1,5 0 1205,1 0 0,4 0 1,3 0-1,2-1 1,-2 1-1,-2 0-282,1 1 1,-3 0-1,0 0 1,1 0-1,3 0 273,-6 1 1,3 0 0,1-1-1,1 1 1,0 0 0,-2 1 0,-1-1-100,0 0 1,-3 0 0,0 1 0,0 0 0,2-1 0,5 1 95,-12 1 0,3-1 0,2 1 0,1 0 0,2-1 0,0 1 0,-1 0 0,-1 0 0,-2 0 1,-3 1-161,7-1 0,-2 0 0,-3 1 1,0-1-1,0 1 0,1-1 0,2 1 150,0-1 0,0 1 0,2-1 0,0 0 0,0 1 0,1-1 0,0 1 0,-1-1-13,3 0 0,1 1 1,1 0-1,0-1 0,-1 1 1,-3-1-1,-3 1 0,-5-1 14,11 1 1,-8-1-1,1 1 1,7-1 7,-10 0 0,5 0 0,5 0 0,1-1 0,1 1 1,-1 0-1,-3-1 0,-6 0-374,8 0 1,-4 0 0,-3 0 0,0-1 0,1 1-296,2-1 0,0 1 1,0 0-1,-1-1 0,-2 0 660,6 0 0,0 0 0,-6-1 0,-11 1 0,12 0 0,-6-1 0</inkml:trace>
  <inkml:trace contextRef="#ctx0" brushRef="#br0" timeOffset="5575">6647 1477 19508,'1'-6'4701,"0"1"-3124,-1 5-1637,-23-42-275,7 47 534,-22-24-207,15 60 28,0 15-363,10-4 236,11-3 189,11-16-13,7-17 357,2-9-18,10-18 441,-8-3-295,3-15-133,-16 5-167,-8-3-138,-7 2-107,-6 3-75,-4 5-85,-2 6-551,5 6 26,-8 9-163,9 10-607,-5 14-1404,10 14 2890,4 16 0,3-25 0,2 0 1</inkml:trace>
  <inkml:trace contextRef="#ctx0" brushRef="#br0" timeOffset="5842">6749 2008 26437,'1'-3'1524,"-1"1"-1375,0 2 520,-81 3-298,44 6-234,-12-4 1,4 3 69,25 10-112,17 1-300,16-2 138,13-2 175,9-5-125,4-5 55,-2-3 73,-8-6 88,-9-2 86,-11-2 83,-5-2-338,-10 4-2136,-14 3 2150,-8 8 1,6-3 0,6 4-1</inkml:trace>
  <inkml:trace contextRef="#ctx0" brushRef="#br0" timeOffset="10060">13109 2783 19580,'5'-50'1501,"0"-1"0,-1 11 0,-1 5-841,-2 7-408,-2 19-224,-1 6-16,-3 26-1,0 16-11,1 9-17,3-12 0,0 2-239,0-3 0,1 1-7,1 12 0,0 1-1,1-10 1,0 1-1874,5 19 1,2 1 1590,0-17 0,0-2 0,-1 0 0,0-4 0,4 6 0</inkml:trace>
  <inkml:trace contextRef="#ctx0" brushRef="#br0" timeOffset="10441">13296 2455 15341,'-18'-45'929,"1"0"1,0 0 0,-1 0 0,-2-4 0,0 3 0,-9 10-2073,-12 15 1,-7 10-1,1 7 1356,-8 12 0,1 9-159,11-6 0,-1 3 0,1 6-6,7 8 0,1 6 0,2 4 0,3-2-20,-1 5 0,5 1 0,-1 4-18,-1 2 0,-2 5 0,2 1 0,4 0-72,7-3 0,3 0 1,2 0-1,3 2 35,1 2 1,2 2-1,3-1 1,1-2-2,1 6 0,2-2 0,5 2-14,2-10 0,2 2 0,5-1 0,5-5 2,6-6 1,6-4 0,4-3 0,0 0-3,3 0 0,1-2 0,3-2 0,4-4 0,-2-4 1,4-3-1,1-2 1,1-3 0,0-4-278,10-3 0,1-6 0,-1-3 0,-2 0 319,-9 0 0,-1 0 0,-1-2 0,1-3 12,6-4 1,3-3 0,-2-3 0,-3-2 136,-7-3 1,-2-3-1,-2-1 1,0-1-120,-2 0 1,-1-1 0,-2-2 0,-2-2 47,-1-4 1,-1-2-1,-5-1 1,-5-1-65,-4-6 1,-8-1 0,-4-1-136,-5-2 1,-4-1-1,-2 2 129,-2-12 1,-7 1 30,-10 4 0,-7-1 1,1 7 401,4 11 0,-5 4-427,-3 5 0,-9-3 0,-2 3 0,3 7-39,-18 4 0,-2 9-84,4-1 1,-5 2 0,2 5-236,8 6 1,2 5 0,1 2-793,1 2 1,1 2 0,0 5 1135,-1 5 0,2 4 0,4-2 0,4-3 0,4-1 0,4 4 0,1-1 0</inkml:trace>
  <inkml:trace contextRef="#ctx0" brushRef="#br0" timeOffset="11060">12904 3858 19113,'27'-51'1346,"0"0"0,-1 6 0,-9 13-1306,-17 27 186,-12 22-97,-15 19-70,5-5 0,-2 3-802,-8 9 0,-3 3 763,8-10 1,-1 0-1,0 2-16,-4 4 0,-1 1 0,2-2-6,4-6 0,2-2 0,-2 2-8,-4 7 1,0 1 0,1-1-16,5-6 1,1 0 0,1-2-1,-7 14 0,2-3 185,1-5 0,13-9-205,24-22 45,8-16 3,8-12 0,5-6 13,1-4 1,2-3-132,-5 2 1,2-1-1,1-2 133,2-4 1,1-2 0,-1 0-319,1-2 0,0-2 0,0 1 350,0 0 1,0-1-1,0 2 23,-2 2 0,0 1 0,-1 1 67,13-11 0,-2 5-6,-8 9 1,0 4 486,-8 9 0,-1 4-498,15 0-11,-4 21-34,8 19-50,-18-2 0,0 4-71,6 8 0,1 4 57,2 4 0,3 6-99,-8-10 1,4 4 0,0 1 0,0-2-788,4 5 0,1-2 0,3 2-822,-9-10 0,3 3 0,2-1 1,-2 0-1,-1-4 1351,10 6 1,-2-4-1,-2-2 1,4 2-1,-4-5 1,8 5-1</inkml:trace>
  <inkml:trace contextRef="#ctx0" brushRef="#br0" timeOffset="11800">12149 5080 18212,'0'-3'4051,"0"1"-2909,0 2-1058,27-24-56,-17 23 151,20-2-11,-33 28-22,-11 14-3342,-25-1 3257,8-13 96,-19 0 67,20-20-101,0-2 253,1-22-158,16-8-33,1-22-28,14-6-45,9-2-17,9 3-44,7 14 3358,3 13-3404,4 14-5,2 14-11,5 16-11,5 17 16,-23-10 0,-2 3-106,-3 5 1,-3 2 88,-5 5 1,-7 2-475,-10 5 1,-7 0 459,-9 6 1,-6-1-416,4-15 1,-4 0 0,0-1 441,-3 0 1,-1-1 0,-1-2 18,2-2 1,-1-2-1,0-3 13,-11 7 1,2-6 13,6-8 1,2-6 36,-15-6-2479,21-22 2423,18-1 520,22-15-532,15 11-672,2 6 1,3 2 655,18-4 8,-9 8 0,3 3-161,-9 4 0,0 1 96,11 0 1,2 0-96,1 1 1,0 0-146,0 1 0,1-1-278,-3 1 1,-2-1-510,-2-1 0,-3-1-1456,-6-2 0,-3-1 3084,19-14 0,-27 8 1,-8-2-1</inkml:trace>
  <inkml:trace contextRef="#ctx0" brushRef="#br0" timeOffset="12150">12426 4885 16247,'-46'-24'730,"1"0"0,-1 0 0,0-1 0,-12-3 0,-1 3 0,4 10-498,-7 18 1,3 10-785,18-2 1,-1 3 0,2 2 596,-1 4 0,2 2 0,1 4-16,0 1 1,2 3 0,1 6-544,3 7 1,0 7 0,2 2-1,4-2 527,-2 5 0,5-1 1,1 5-18,6-6 1,0 4 0,2 3-1,3-1 1,4-5-191,4 8 0,7-3 0,5 1 117,4-4 0,5 3 0,4-2 0,6-7-341,6-12 1,5-4 0,3-4 0,-2 0 374,6 6 0,1-3 0,4-7 11,-2-10-1,6-4 1,-1-5 0,-3-4 11,0-5 1,-4-5 0,2-2 42,12-3 1,1-3-1,-1-4 28,-2-3 1,-2-5-1,-3-3 36,-3-2 0,-1-4 0,-4-2 14,-3 0 1,-1-3 0,-5-4-22,-9 3 1,-2-4 0,-2-1 0,-2 4-47,-2 0 1,-1 3 0,-4-3 26,-2-2 0,-2-4 1,-2 1-1,-3 3 504,-4-14 1,-6 2-483,0 12 0,-3-1 1,-3 2-13,-9-12 0,-6 5-31,-6 8 0,-5 6 458,-3 7 0,-3 7-811,-1 5 1,0 5-819,2 4 1,0 5 1131,4 5 0,3 2 0,-4 0 0,12 5 0</inkml:trace>
  <inkml:trace contextRef="#ctx0" brushRef="#br0" timeOffset="12842">14359 5042 22015,'1'-52'960,"0"-1"0,0 5 0,-1 5-798,0 3 73,-1 5-168,3 22-27,1-2 22,21 6-51,2 7-11,22 8-6,-1 14-5,-7 2-22,10 16-30,-13-1 13,3 10 25,-25-18 0,-5 1 19,-6 19 23,-19 3-12,-8-21 29,-16-2-12,6-10 23,-7 0 85,1-8 4,11-11-50,7-4 123,10-8-16,8-1-18,5-10-139,2 8 27,20-7-49,-8 14-1,21 0-17,-5 8 1,23 16-18,-3 6-181,-21-4 0,-2 3 36,15 20 62,-15-6-46,-20-4 1,-9 1-202,-21 14 134,-6 10-165,-8-29 1,-5-4-40,9-9 0,-2-3-1696,-15 5 0,-1-3 1878,16-7 0,1-2-378,-6-1 0,1-4-5672,-19-15 6291,9 1 0,15-2 0,26 7 0</inkml:trace>
  <inkml:trace contextRef="#ctx0" brushRef="#br0" timeOffset="13234">14480 4786 11563,'1'-62'2042,"0"0"1,-1 5 0,-5 6 21,-18-2-1700,0 17-26,-4 20 1,-3 5-76,-27 8-400,11 8 1,-3 4 239,-3 10 1,1 4-68,7-2 1,-1 4 20,-5 7 1,-4 7 0,6-3-38,8-5 0,0 4-11,1 3 1,-6 8 0,2 2 0,7-3-217,11-5 0,5 0 1,1 2 203,-1 0 0,-1 3 0,3 1 0,7-2-16,7 3 1,7-2-1,5-1-2,4-1 1,6-2 0,5-2-12,7-1 0,5-3 1,1-4-9,10 8 1,7-6-13,-8-12 0,8-1 1,1-2-1,-2-3 20,4-2 0,-1-4 1,2 0-192,-7 0 0,1 1 0,1-1 0,2-4 217,-3-3 0,4-4 1,-1-1-1,-1-1 1,-7 1 14,1-2 0,-6 0 1,4-3 15,12-2 0,6-3 0,0-1 1,-9-2-123,-11-1 0,-7-2 1,1-4 189,7-9 0,0-6 1,-6-1-51,-11 4 0,-4-1 0,-5-3-71,-1-7 0,-5-3 0,-6 1 46,-5 3 1,-6 1 0,-2 0-10,-2-1 0,-3 0 1,-4 1-334,-4 2 1,-3 0-1,-2 4 335,-6-8 1,-6 6-12,2 11 0,-5 2 0,-4 5-100,-9 4 0,-4 6 1,-2 1-529,-1 0 1,-2 1 0,-1 3-1831,9 3 0,-2 3 1,2 1-1,4 1 1552,-15 3 1,9 2 0,15 0-1,9 0 1,13-1 0</inkml:trace>
  <inkml:trace contextRef="#ctx0" brushRef="#br0" timeOffset="14243">11529 6444 16947,'10'-46'1359,"1"-1"1,-1 1 0,5-17 0,-8 10-727,-15 14-5919,-12 17 5421,-3 11 1610,-32 28-1577,7 12-126,11-3 0,-1 4-87,3 4 1,2 1 41,6-5 1,0 2-2,1 4 0,-3 4 0,4-3-10,5-6 0,-1 1-18,-2 6 1,-3 4-1,3-2-128,3-1 0,3-2 123,2-3 1,2-2-20,-5 16 45,23-39 17,1-13 2741,21-31-2719,-2-7-6,-6 9 1,1-3-145,-4 1 0,0 0 167,8-23-9,-12 23 1,1-1 27,-3 4 1,1 1 36,6-28 1181,-1 4-1254,-11 24 307,-3 11-340,0 5 10,-2 7 128,9-3-116,1 1 381,9-4-386,-4 4 191,2 1-175,-5 3-51,-1 1 35,-5 2 4,-4 2 1,-1 1-17,-5 4 6,-2 3-1,-6 5-27,1-2 22,-3 3 11,5-7-5,0 2 16,6-6-11,2 0-22,1-2 28,12 1-11,11 2-29,24 4 23,1 2-260,-11 1 1,4 0 259,10 4 0,2 0-762,4 0 0,3 1 767,-11-4 1,1 0 0,0-1-8,-5-2 0,-1 0 0,1-2-4,1 0 1,2 0 0,-1-1-29,2 1 0,0-2 1,-2 1-15,9-1 1,0 1-589,-5 2 0,2 0 0,-6 1-801,-3 3 0,-4 1 959,13 3 0,-5 0 0,-10 3 1,-23-7-1</inkml:trace>
  <inkml:trace contextRef="#ctx0" brushRef="#br0" timeOffset="15316">10617 7189 17109,'3'-49'1682,"0"0"1,0 6-1,-1 6-887,-5 8-375,-1 14-296,-2 12 32,-1 19 68,-5 20-50,-8 22-110,7-20 1,-1 1-383,-2 5 0,-2 1 329,1 2 1,0 0-4,0-1 0,2-1 0,2 2 1,2-3-9,-2 11 79,11-3 150,11-40 40,11-6 635,12-21-730,13-15-65,-19 10 1,0-1-140,-1-2 1,0 0 365,18-23-67,-13 6-34,-12 10-73,-10 10-139,-4 11 44,-5 15-28,-4 12-44,-5 16-1,-4 14-22,-3 12-52,9-25 0,0 0 52,1 3 0,1 0-65,1 2 1,1 0-96,2-1 1,0-1-257,2-5 1,2-1-325,5 16-256,6-21-606,5-19-448,5-20-57,9-18 590,5-19 1295,-16 19 1,0-4 372,4-15 1,-1 0-139,-7 13 0,-2 0 306,5-19 1,-2 0 105,-9 15 1,-3 1 36,2-11 0,-2-1-8,-4 1 0,-4 1 13,-4 3 1,-5 1 16,-4 3 1,-4 2-57,-6 4 1,-5 4-107,-4 4 0,-4 5-87,-5 5 1,-4 6-74,-7 6 0,-1 7-780,-6 8 1,-2 6 675,18 0 0,0 3 0,0 3-16,-3 6 1,1 2 0,0 4-11,10-5 0,1 3 1,0 1-1,1 2-611,-1 4 0,0 2 0,1 2 0,1 1 602,0 3 1,1 1 0,2 2 0,1 1-7,2 1 0,2 0 0,2 1 0,2 0-164,4-3 0,1 0 1,4-1-1,3 0 136,5 9 0,5-1 0,7-3-8,7-7 0,6-3 1,6-4-221,9-5 0,6-5 1,0-3 168,13 3 0,7-7-73,-11-12 0,6-3 0,1-3 1,-3-3 72,2-4 1,-3-3 0,4-2 70,2 0 0,4-2 1,1-2-1,-3-3-48,-10-1 0,-1-3 0,-2-1 0,0-2 98,0-1 1,-1-1 0,0-1 0,-2-2 20,-3 1 1,0-1 0,-2-2 0,-1-2 28,1-4 0,-2-4 0,-2-1 0,-3 1 210,1-7 1,-5 1 0,-2-2-256,-3 3 0,-2 0 0,-6-1 76,-5-16 0,-9 3-32,-8 15 1,-5 2 341,-5-8 0,-5 2-406,-7 6 1,-8 6-264,-16 1 0,-4 7-126,18 8 0,-3 4 381,-1 5 0,-4 2 0,9 2 0,0 2 0,-13 2 0</inkml:trace>
  <inkml:trace contextRef="#ctx0" brushRef="#br0" timeOffset="16583">13172 6780 12197,'2'-3'6475,"-1"1"-3591,-1 2-2570,-38-18 0,10 22-174,-3-8 0,-2 3 123,-14 24 6,-5 3-146,10-5 67,10-7 1,-1 0-188,-10 3 142,-6 2 146,15-8-83,17-6 32,1-1-172,9-1-12,4-1 61,3 4 295,-1 5-311,1 6-67,0 0 33,0 19-78,5-10-17,0 13 22,3-15 73,1 3-33,-2-2-12,0-1 6,-1-2 29,-3-12 27,-2-5 420,2-4-258,0-6-167,7-6-18,3-8-10,6-3-40,-3 4 45,14-2-39,-8 12-17,9-1-6,-4 16 6,-1 11-22,1 13-1,-7-1-28,-6-1 1,-2 1-78,-3 15 27,-5-11 0,-4 1-207,-19 21 55,1-28 1,-2-3-145,-20 13-1046,1-15 1,-4-5 1334,10-10 0,0-1 0,2 2 1,1-1-1,-8-6 0</inkml:trace>
  <inkml:trace contextRef="#ctx0" brushRef="#br0" timeOffset="16967">12791 6490 19853,'0'-3'3596,"0"0"-2913,0 3-504,-90 100-2239,58-54 1,-1 5 2069,1-5 0,-6 6 0,0 2 0,4-1-13,8-6 0,4 0 0,1 0 0,0 1-15,0 3 0,1 0 0,1 1 0,2 0-3,2-1 0,1 0 0,2 1 0,2-2 101,0 12 1,3 0 0,6-3-128,4-7 1,5-2-1,5-3-12,13 11 1,9-6-38,10-12 1,7-8-17,6-8 0,4-9 56,-17-8 0,2-4 0,0-2 23,4-5 0,-1-3 0,1-4 14,3-2 1,-1-4-1,0-3-348,1-3 0,0-5 0,-2-2 436,-1-3 0,0-4 0,-4-1 22,-2-4 1,-2-2 0,-4-3-29,-4-1 0,-4-2 1,-4-2-25,-5-1 0,-3-2 1,-7-1 134,-5 1 0,-5-2 0,-6 1-163,-6 1 0,-4 0 0,-6 3-11,-4 1 0,-6 3 0,-3 2-62,-5 3 1,-3 3-1,-3 3-435,-5 3 1,-2 4 0,1 3-852,8 6 0,0 2 0,0 2 1145,-5 2 0,-2 2 0,8 3 0,-11-2 0,1 4 1</inkml:trace>
  <inkml:trace contextRef="#ctx0" brushRef="#br0" timeOffset="28366">20047 3576 18571,'10'-48'925,"0"0"0,0 0 1,0 1-1,0 1 1,0 7-86,7-7-515,-2 7-230,-3 12 11,-8 25-5,-3 23-45,-3 5 8,-4 18 1,-2 4-1018,-3 11 968,2-19 0,-2 6 0,1 0 10,-4 15 0,1-2-22,1-9 0,2-1 8,-1 13 0,4-6-10,11-3 66,14 5 135,19-30-124,-1-15 80,22-31-57,-25-2-185,-3 0 1,1-2 375,18-17-164,-20 15 1,0-1 28,0-1 0,-2 2 0,8-10-101,-8 9 936,-19 18-964,-7 16 5,-3 10-27,-3 17-23,-1 11-117,2 12-1917,3-26 1,3 0-1871,4 4 0,3-1 3921,1-3 0,1-3 0,6 10 0,-4-18 0</inkml:trace>
  <inkml:trace contextRef="#ctx0" brushRef="#br0" timeOffset="29042">21193 3830 19434,'-44'4'1030,"0"-1"1,3 2 0,17 0-572,42 0-185,27 1-162,10-2-910,-12-4 1,7-1-1,-4 0 812,-4 1 0,2-2-3,5 0 0,9-1 1,2 0-1,-7 0-6,-7-1 1,-3 0 0,2 0-5,16-2 1,4-1 0,-6 1 140,-6-1 1,-5-1-51,0-4 1,-7-2 47,-12-9-56,-12-13-6,-31 9-17,-15 2 1,-6 0-1334,7 7 0,-2 2 1401,-13-8 0,-2 2 39,10 8 0,2 3 1411,-19-2-1422,20 7 130,17 4-220,16 5-28,16 8 12,18 11-32,-10-5 1,3 2 1382,5 4 0,1 0-1419,2 4 0,0 0-3,-2 2 1,-2 1-108,-4 1 1,-4 2-692,-6 1 1,-6 1 817,-10 6 0,-4-2 0,0 5 0,-12-3 0</inkml:trace>
  <inkml:trace contextRef="#ctx0" brushRef="#br0" timeOffset="30767">23160 3479 21696,'5'1'628,"-1"3"-415,0 11 45,-2 1 61,-5 0 34,-5-2-23,-7-3-39,-6-4 0,-2-5 6,1-9-39,4-8-51,5-12-33,5-9-39,8-9-3421,19-13 3297,-1 18 23,21-5-12,-8 30-16,9 1-6,1 16-6,1 15-5,-3 18-2246,-7 18 2257,-21-21 0,-6 2 0,-8 5 0,-8 0-220,-9 4 1,-7-1 177,-11 5 0,-6-2 12,10-12 0,-3-1 0,-1 0 395,-1 0 1,-2 0 0,2-1-366,1-2 0,0-2 0,2-1 37,-9 5 0,3-5 64,-14-1 11,31-34 2675,31-21-2608,25-17-84,-6 21 1,4 1 138,5 1 0,3 3-184,1 4 1,2 3-29,1 4 1,0 5-23,-1 7 0,0 6-31,0 4 0,-1 5-546,-1 7 0,-1 4 577,1 8 0,-4-1 0,5 5 0,-9 0 0</inkml:trace>
  <inkml:trace contextRef="#ctx0" brushRef="#br0" timeOffset="32485">24114 3719 19445,'-49'-1'1053,"-1"0"0,5 0 0,19 0-678,44 1-145,25 0-163,-8-1 0,3-1-745,10 0 0,4-1 709,7-2 0,1-1-310,-16 2 0,0-1 1,0 0 291,0 0 0,-1-1 0,-1 1-2,7-2 0,-2-1 76,7-3 0,-6-2 14,-9-1 100,8-17-55,-58-4-90,-17-2-20,1 14 1,-4 3 30,-3 3 0,0 2 45,-23-6-811,14 9 0,3 3 800,9 2 920,-18-2-986,44 9 15,10 6 12,15 8 16,19 12-53,-12-9 0,2 2-306,5 4 0,2 1 281,2 3 0,0 1-8,1 2 0,-1 0-12,-2 1 0,-2 0 1127,-6-1 0,-3 1-2025,-8-1 0,-4 0-2338,-4 16 3256,-20 1 0,4-29 0,-4-1 0</inkml:trace>
  <inkml:trace contextRef="#ctx0" brushRef="#br0" timeOffset="33702">25752 3665 19624,'-7'-52'1575,"-1"-1"1,2 0 0,1 8-1548,4 20 28,3 13 6,2 43-23,0 24-22,-2-19 0,-1 3-489,0 4 0,-2 2 480,-2-1 1,-1 1 5,-1-3 0,-1 0 2,0-4 1,-1-2 266,-7 22-221,2-11 240,4-21 1,3-15-180,8-22-28,7-33-50,-1 6 247,0 2 0,-1-3-245,-3 8 1,-1-1-345,0-10 0,0-3 339,0-1 0,-2-1 5,0 2 1,-1-1-1485,0-1 1,0 3 1520,0-11 39,-1 6-67,0 37 46,0 2-74,-9 58 426,-1 4-454,3-12 0,-1 3-62,0 2 1,-1 2-662,1 6 1,1 0 1593,1-9 0,1 0-2095,0 7 1,3-2 429,8 7 0,-3-27 0,3-2 0</inkml:trace>
  <inkml:trace contextRef="#ctx0" brushRef="#br0" timeOffset="35758">26263 3850 16023,'-4'0'4990,"1"0"-4094,3 0-812,96-26-2184,-49 17 2116,-2 0 1,10-3 0,-5 3-6,-10 4 0,0 1-88,17-3 0,0 0 172,-16 0 1,-1-1 300,-3 0 1,-5-2-117,-10-10-179,-30-6-29,-26-4-16,6 13 0,-3 1 389,-5 0 0,0-1-247,-1 2 1,2 0 36,4 2 1,3 0 954,-12-6-876,18 7-67,13 6-185,7 4-40,11 2-22,10 7 367,4 2-373,5 7 1,2 5-1,21 15-348,-14-8 0,1 3 334,-8-3 1,-2 1-18,-1 1 1,-3 1-59,10 17-497,-17-13 0,-2 1-764,-5 10-1506,-1 17 2862,-21-20 0,5-21 0,-5-6 0</inkml:trace>
  <inkml:trace contextRef="#ctx0" brushRef="#br0" timeOffset="36268">27401 3441 17434,'1'-4'4991,"0"1"-4106,-1 3-824,61-50-16,-26 36-383,10-12 1,2 2 348,11 25-11,-27 3 0,1 3-11,1 1 0,-1 4-3,-2 2 0,-2 4 50,19 24-75,-15 8 22,-16-8 17,-17-10 0,-5-1 28,-17 8 25,0-9 0,-3-3 26,-11-2 378,-14-1 58,22-18 45,-6-2-314,10-6 528,-3-6-640,18 4 407,-3-2-446,13 5 78,6 1-139,9 2-17,13 6-6,13 9-11,8 12-6,1 8-306,-9 6 262,-15 0-51,-20-3-151,-30-7-420,-32-6-325,12-16 0,-4-2-3919,-8-2 1,1-1 3598,11-2 1,3-1-1,-17-1 1,42-1-1</inkml:trace>
  <inkml:trace contextRef="#ctx0" brushRef="#br0" timeOffset="59868">29023 3658 8704,'44'-43'-375,"-7"8"1103,4 30 0,3 5-726,-11-1 0,1 1 654,13-1 0,0 2-716,8 2-430,-2 10 1359,-37 0-756,-15 8-74,-42-1 48,5-8 0,-5-2 519,-10 2 0,-2-1-465,-6 0 1,0 0 30,1 0 1,2 0 249,6-1 1,3 0-101,8 0 1,4 0 268,-12 6-37,23-5 161,22 0-435,23-5 139,25 0-216,-11-5 1,3 0 567,8-2 0,3 0-733,4-2 1,2-2 35,-1-1 0,-1-2-155,-1-1 1,-3-3 258,-6-2 1,-3-1 176,-7-1 0,-4-3-71,11-19-303,-20-5-269,-22-2-154,-12-2 100,-11 2 114,-2 8 130,4 11 59,6 9-204,8 8 432,4 5-174,3 9 1090,-1 6-1083,2 12-194,0 9-54,8 9-115,6 3-192,8 2-369,6-1-1226,4-2-1038,-6-9 3179,2 0 1,-17-21-1,-1-1 1</inkml:trace>
  <inkml:trace contextRef="#ctx0" brushRef="#br0" timeOffset="60367">30112 3514 13731,'45'-40'-67,"0"1"0,-11 4 0,-1 9-64,20 25 378,-15 11-322,11 10-80,1 14 47,-25-13 0,-2 3-10,-1 3 1,-1 1-84,-3 1 1,-3 1-2,5 27 77,-11-7 615,-17-10 373,-7-10 934,-9-9 215,0-10-263,4-6-627,6-8-190,6-3-418,5-4-175,6-3-86,8 1-65,3 3 152,22 3-163,-4 7-83,30 13-117,-15 7 101,-1 5 116,-12 7-62,-18-3-210,-9 6-175,-27-1-12,-29-6 186,11-16 1,-4-1-1769,-9-1 1,-2-2 1001,-4-1 0,-1-1 871,-8 1 0,5-2 1,26-2-1,2-1 1,-25 2-1</inkml:trace>
  <inkml:trace contextRef="#ctx0" brushRef="#br0" timeOffset="130559">16791 9077 6887,'21'-49'681,"1"0"1,-2 5-1,-6 8-406,-16 24-163,-1 3 79,-5 0 5,-10-2-56,-5 0-6,-5 0-50,5 5 112,-1 4-78,-3 8-107,-8 10 6,-9 13-6,9-1 6,-12 12-17,7-6-11,-7 6-79,6 0-100,15-8 33,9-2 129,28 0-3249,14-11 3277,2-1 0,-4-12 0,-17-4 0</inkml:trace>
  <inkml:trace contextRef="#ctx0" brushRef="#br0" timeOffset="563200">7085 10900 22218,'6'-53'946,"0"0"0,-2 1 1,-6 18-785,-6 36-44,-8 20 0,1 28-87,7-13 0,2 2-434,-1 9 1,1 1 388,1 6 0,1 0-655,1 4 1,1 0-85,0 0 0,3 0-1348,7 4 1,2-4 526,-5-20 0,4-4 1574,11 2 0,0-8 0,-7-16 0,7-4 0</inkml:trace>
  <inkml:trace contextRef="#ctx0" brushRef="#br0" timeOffset="563518">7324 10599 12610,'-30'-44'1295,"1"1"0,-1 0 0,-2 6 0,-1 2 0,-3 7-702,-19 1 1,-5 11-1008,19 10 1,-2 5 0,0 4 689,-11 10 1,-1 7-1,3 1-164,-3 1 1,2 7 40,4 5 0,-1 6 0,6 2-10,13-5 1,4 2 0,0 0-382,-1-1 1,0 0 0,2 10 295,6 1 0,0 10 0,1 6 0,2 0 0,2-4 0,2-7-498,0 1 0,3-6 0,2 6 443,2-1 1,-2 8 0,2 4 0,2 0-1,5-7 1,6-9-10,13-3 1,7-8-1,1-2-280,-1 3 0,2-2 1,5-4 258,15 0 1,7-6 0,1-6-13,-4-8 0,2-5 0,4-3-223,-6-5 1,5-1-1,1-3 1,0-1-1,-4 0 274,-3 0 1,-3 0 0,-1-3 0,5-4 39,-2-5 0,6-3 0,2-4 1,-2-1-1,-4 0 0,-7 2-91,0-3 0,-7 0 0,2-5 108,-1 0 1,5-6-1,-1-2 1,-2-1-1,-7 1 30,-1-10 0,-8 0 0,-1-5-30,-5 9 1,-1-5-1,-1-1 1,-1 0-1,-3 5-34,5-10 1,-4 3-1,-7-4 29,-9-5 1,-5-7-1,-7 3 1,-5 12-62,-18 3 0,-10 8-163,11 9 0,-5-1 1,-3 2-1,-3 7 160,-2 11 0,-4 7 0,1 3 0,4 1 0,-11-4 0,3 3 0,-1 5 0,1 0 0</inkml:trace>
  <inkml:trace contextRef="#ctx0" brushRef="#br0" timeOffset="565211">6454 12253 20086,'23'-53'922,"0"0"1,-3 7-1,-3 7-395,-4 17-143,-7 13-193,-9 17-1,-11 17-50,-15 25-2168,-5-3 0,-2 4 2039,8-14 0,-1 1-4,-3 4 1,-5 4 0,3-2-43,8-10 1,1 0 0,-1 0-127,-4 9 1,-2 2-1,2 0-386,3-3 0,1-1 0,2-1-3172,-4 11 0,4-3 3331,9-13 1,3-5 0,3 2 0,8-20 0</inkml:trace>
  <inkml:trace contextRef="#ctx0" brushRef="#br0" timeOffset="565494">7072 12056 18179,'1'-4'6167,"0"0"-4739,-1 4-1131,77-30-95,-33 45-909,4-23 0,3 5 760,-3 36 0,-2 10-56,-3-10 0,4 0-146,-1 0 0,6 2 0,-1 0-1194,0-3 0,1-1 1,1 0 1342,-6-4 0,1 0 0,0 0 0,-5-3 0,11 6 0,-4-2 0,-3-2 0,1 0 0</inkml:trace>
  <inkml:trace contextRef="#ctx0" brushRef="#br0" timeOffset="566394">5828 13453 23215,'52'-12'459,"-13"1"-218,-64 57-169,-2-25 1,-3-1-51,6 1 1,-2-1 24,-11-2 1,1-6 25,8-8 145,-12-10 236,15-23-331,6 1 84,6-31-117,13 23 22,6 2 1,3 0 4,8-5-44,6 9 0,1 3-56,5 5 16,27 5 6,-13 25-339,3 3 311,-14 3 1,-1 6-10,-3 7 1,-4 4-9,-2 4 1,-4 3-298,-2-1 0,-9 4 286,-14 0 0,-10 3 0,-1-1-840,-10 8 0,-3 0 851,7-11 1,-1 1 0,-1-1 1,-3-2 0,-2-2 0,1-4 15,-3 0 1,-3-3-157,-11 3 0,0-5 156,14-10 1,2-8 221,-23-13-227,38-16-12,32-23-5,8 18 0,5 1 48,-2 4 1,2 0-64,19-9 1,2 4 0,-21 11 0,0 1-71,23-10 1,4-1-157,-15 8 0,1 0 0,-1 1 41,3-1 1,-1 0 0,2 0-154,4-2 0,1 0 0,-3 1-334,6-3 1,-5-1-1570,-5-2 0,-5 0-148,5-7-811,-17-3 3226,-25 4 0,0 15 0,-3-5 0</inkml:trace>
  <inkml:trace contextRef="#ctx0" brushRef="#br0" timeOffset="566710">6187 12955 13980,'-54'-8'1520,"-1"0"1,1-1 0,-3 0 0,-2 6-1131,10 10 1,-5 6-1,-1 2 1,5 2-1342,4 2 0,3 2 0,-3 2 1021,-2 1 0,-2 2 0,-1 2 0,4 1-451,-5 8 0,4 2 0,2 2 409,3 4 0,2 3 0,3-1-10,8-8 1,3 0 0,2 3 3,0 10 1,3 4-1,5 1-19,8 1 1,6 2 0,2 0 3,3-1 1,3-1 0,5 0-261,1-12 1,4 2 0,3-2 0,5-7 213,11 1 0,7-8 0,3-4-29,8-4 1,5-5 0,-1-4 16,-7-3 1,0-2 0,3-5-40,-1-4 1,4-2-1,1-4 1,0-2 31,5-4 0,0-4 1,1-2-1,-3 1-79,-8 3 1,-2 1 0,1-2-1,2-4 183,-4-2 1,5-3 0,1-3 0,-1-1 0,-4-1 0,-6 1 72,7-11 1,-9 0-1,2-5-19,0 1 1,3-3 0,-3-3 0,-6 1 35,-6-6 0,-6 0 0,-5-1-25,-4 3 1,-3 0 0,-5 1-40,-2 3 1,-4 2 0,-7 0-224,-7 1 1,-7 1 0,-1 5 178,-2-2 0,-6 6-13,-5 8 0,-6 3 0,1 6 373,-8 6 0,-1 5-1015,-10-1 0,-2 3 627,2 6 0,4 3 0,-7-1 0,17 5 0</inkml:trace>
  <inkml:trace contextRef="#ctx0" brushRef="#br0" timeOffset="567384">8437 13090 18610,'-3'-3'4190,"1"0"-3795,-5-25 0,0-9 249,6 0-364,-1-11 0,3 0-179,10 13-12,9-1 23,22 10-61,3 8-377,-9 7 1,3 2 344,-3 5 1,0 3-8,24 6-12,-14 5 0,-1 5 5,10 14-2,-17-7 0,-5 4 2,-5 22 29,-32 5-34,-13-9 3,-17-11 0,-8-2 8,10-11 0,-3-2 6,-15 8 0,-2-2 25,11-11 0,2-3 5,4-2 1,3-4 132,-19-7 243,17-8-199,18-8-62,12-2-72,16 1-23,13 0-22,3 7 22,26-1-37,-14 9 1,4 3-288,3 1 0,2 1 273,12 3 1,0 4-3,-12 1 0,-4 3-14,-6 2 0,-5 2 0,7 18 11,-35 5-22,-33 5-9,1-20 1,-4 0-503,-8 0 0,-2 0 323,-5-1 0,-1-1-185,-1-3 0,-1-2-246,1-3 0,1-3-712,3-3 1,2-2 1491,2-8 1,4 0 0,-3 0 0,11-7 0</inkml:trace>
  <inkml:trace contextRef="#ctx0" brushRef="#br0" timeOffset="567744">8876 12418 20454,'-57'-18'303,"0"0"1,0 0 0,-2 5 0,-1 3 0,2 8-164,4 11 0,2 6 0,-1 4-1044,9-1 0,0 1 1,0 3-1,0 1 967,-1 3 0,0 1 0,0 3 0,2 1-299,1 3 1,0 2 0,2 1 0,2-1 257,-2 3 1,2-1-1,4 6 24,7 0 0,1 5 0,3 1 1,6-3-16,5-3 1,6-2-1,2 2 10,1 17 0,3 2 0,9-3-15,10-12 0,6-4 1,6-4-14,10 1 0,6-5 0,4-3-288,-5-8 1,3-4 0,2-1 0,1-3 255,8-1 1,2-3 0,1-2 0,1-2-99,-9-2 0,2-2 0,-1-2 1,1 0-1,0-3 104,1-1 1,0-2 0,-1-1 0,1-2 0,-1-1 18,-2-1 1,0-1 0,-1-2-1,0-2 1,-2-1 34,8-6 0,-1-2 1,-2-2-1,-3-3 80,-6 0 1,-3-3 0,-1-2 0,-5-2-19,-4-1 1,-4-2-1,-2-2 1,-3-2 31,-4-1 1,-3-1 0,-2-3 0,-3 1-24,-2-4 1,-3-1 0,-2-1 0,-2 1-46,-1-2 0,-3 1 0,-2-1 1,-2 1-22,-3 2 0,-1 0 0,-3 2 1,-4 2-19,-8-9 0,-6 2 0,-6 7-34,-6 6 0,-6 6 1,-5 5-179,7 11 1,-4 3 0,-1 4-1,1 2-397,-10 0 0,2 4 1,-2 3 580,7 2 0,-2 2 0,3 1 0,6 0 0,3 1 0,4 0 0,-2 0 0,0 1 0</inkml:trace>
  <inkml:trace contextRef="#ctx0" brushRef="#br0" timeOffset="578034">10397 11645 19257,'-37'14'81,"0"1"1,-3 7 733,67-25-829,5-2 0,6-2-42,4-1 0,3-2-422,-6 1 1,3 1 0,3-1 413,11-1 1,2-1 0,-1 2-370,-10 2 1,-1 1-1,-1 0 397,19-3 0,-6 3-9,-21 6 0,-11 6 318,-16 15-306,-32 19 21,-17-6 1,-6 0-312,11-9 1,-3 0 346,-6 3 0,-5 2 1,7-5 25,-13 8 34,9-4 0,2-2 941,7-3-902,4-2 1884,25-14-1895,23-15-84,9-5 17,21-17-6,-2-3 129,-12 3 1,0-3-111,-6 4 1,-3-3 39,0-8 0,-4 0 65,-3-15 118,-14 20 0,-3 1 380,-11-16-202,0 17 0,-2 2 45,-11-12-123,-2 8-252,15 21 50,6 6-117,4 6-23,19 26-28,2 3-11,0 0 0,0 2-6,9 13-42,-8-13 1,0 2-559,3 4 0,0 2-1016,1 0 1,-1 0-1283,0-1 0,-2-1 2904,8 15 0,-18-33 0,-2-2 0</inkml:trace>
  <inkml:trace contextRef="#ctx0" brushRef="#br0" timeOffset="578877">11820 11501 20615,'3'-47'618,"1"-1"0,0 4 1,6 7-462,25 7-68,12 7-66,-7 10-7,-3 12 1,0 5-6,11 19-323,-14-4 1,-3 4 291,-13 6 1,-6 3-21,-8 5 1,-6 1 25,-2-6 0,-6 1 3,-14 8 0,-9 5 0,2-6-439,7-10 1,-1-1 466,-9 10 0,-5 3 0,4-5 19,10-13 0,2-2 14,-2 4 1,3-1 509,-2 8-404,20-15 315,42-11-320,16-14-104,-10 1 1,4-1-388,2-5 0,2-1 343,4-2 0,2 0-7,-18 4 0,2 0 1,-1 0-24,2-1 1,1-1 0,0 1-192,0 0 1,1-1 0,0 1 147,0-1 1,0 0 0,0-1-75,-2 0 1,-1 0-1,-1-1-139,16-8 1,-3-4 4,-5-4 1,-5-2 215,-16 11 0,-4-1-39,-3-8 1,-6 0-102,-11-9 34,-9-11 79,-8-3 72,-9-3-310,2 8 369,2 4 0,0-2 109,4 11 1,-2 0-57,-9-16 1,-2 0-29,8 19 0,-4 3 193,-24-9 1,-8 6-71,5 14 1,-4 5-250,1 0 1,-6 0 0,0 4 170,0 5 0,0 4 0,-1 2-51,13 1 1,-2 2 0,1 1 0,0 2-427,-1 2 1,1 1 0,-1 2 0,2 1 382,1 3 0,0 1 0,1 2 1,2 2-7,1 2 1,1 2-1,1 2 1,2 1-2,-11 11 0,3 4 1,3 1 4,2 3 1,3 2 0,2 2-8,4 2 1,1 1-1,5 1-15,2 1 1,4 1-1,3 1 8,4-1 0,3 1 0,6-1-302,5-1 0,4 0 0,6-2 262,6-3 1,4-1 0,7-4-29,6-3 1,6-3 0,5-4-62,6-2 0,4-4 0,4-3-244,-11-9 0,2-2 0,2-2 1,0-2 246,3-1 1,1-2 0,0-2 0,1-1 66,0-2 1,0-1 0,0-3 0,-1-1 60,-2-3 0,1-1 1,-2-2-1,-1-3 39,-4-1 1,0-2 0,-2-2-1,-2-1 127,1-1 1,-3-1 0,-1-6-31,8-15 0,-2-7 0,-6-1-86,-15 10 0,-4-1 1,0-3 61,1-1 0,1-4 1,-1-2-1,-5 2-88,-1-10 0,-5 1 0,-3 0 7,-2 0 1,-3 1 0,-4 0-3,-4 4 1,-5 1-1,-4 2-20,-4 4 0,-5 3 1,-4 3-82,-6 4 1,-6 3 0,-3 4-1638,-6 3 0,-5 4 1,1 2 1594,1 4 1,-1 2 0,4 3 0,-6 0 0,7 2 0,-13 2 0</inkml:trace>
  <inkml:trace contextRef="#ctx0" brushRef="#br0" timeOffset="903894">14886 6054 16443,'12'-45'1940,"1"1"1,-1 0 0,3-17 0,-2 10-1538,-6 17 39,-5 14-318,-3 19-57,-5 15 34,-8 18-51,-3 7 1,-2 5-1728,-4 4 1,0 2 1681,-2 3 1,-1 1-4,5-10 0,-2 1 0,2-3-508,0-2 1,0 1 510,-4 7 1,-3 6 0,3-4-182,3-6 1,1-3 189,-4 6 0,4-5 3,4-10 11,23-49 0,12-25-14,-2 6 0,2-6 2,1-1 1,2-4 0,0-1 1,-1 4 1,-1-1 0,2-1 18,2-7 1,1-3-1,-1 5 28,0 0 1,-2 3 43,2 0 0,-2 4 542,5-4-399,0 1-229,-11 27 21,8 13-21,-9 13 2943,23 12-2938,5 10-37,-12-7 1,4 2-199,14 10 0,2 2-635,-2-2 0,0-1-741,0 1 1,-1-1 1582,-3-4 0,-6-3 0,-7-5 0,0-1 0</inkml:trace>
  <inkml:trace contextRef="#ctx0" brushRef="#br0" timeOffset="905683">14741 7137 21102,'-57'11'319,"0"-1"1,3 3-1,8 5-286,21 8 1,7 5-500,-1 2 0,3 3 485,3 3 1,3 1-4,2 3 1,5-1-20,3 0 1,5-1 10,4-3 1,3-1-18,6-4 1,4-3 154,3-5 1,3-4-102,0-5 0,2-3 223,23 0 464,-13-15-222,-17-11 2,-13-11-199,-14-6 450,-12-1-640,-13 2-50,-12 6-17,-8 9-40,-5 11-4,4 10-24,5 8-38,11 6 17,12 3-398,13 0-1098,17 0-5035,15-3 5716,8-4 0,-8-8 0,-8-5 0</inkml:trace>
  <inkml:trace contextRef="#ctx0" brushRef="#br0" timeOffset="906051">14891 6804 14015,'-44'-2'1227,"-1"0"1,0 0 0,-8 5 0,-1 1 0,2 5-727,-9 10 1,3 4-1908,18-7 1,1 0 0,-2 6 1534,2 4 0,-3 6 0,2 1 0,4 1-79,4 0 0,4 2 1,-1 2 34,0 2 0,-2 3 1,2 2-1,5-1-63,2 8 1,6 1 0,2 1-29,3 1 0,4 1 1,4-1-67,4 0 0,4 0 1,4-2 52,3-2 0,5-2 1,4-3-35,6-4 1,3-3 0,6-4-6,5-5 0,5-4 0,2-4 6,8-4 0,4-4 0,1-5 35,-11-5 0,1-2 0,0-3 0,0-2 25,2-2 1,-1-2-1,1-2 1,-2-3-216,-3-1 0,0-3 0,-2-2 0,-2-2 294,10-8 1,-3-3 0,-5-4 29,-5-2 1,-5-2 0,-3-3 243,-5-2 1,-4-2 0,-3-2-282,-3-3 0,-3-1 1,-4 1 68,-1 10 0,-3 0 0,-3-3-56,-4-11 1,-3-7 0,-3 1 0,0 8 148,-3 0 1,-5 2-217,-6-2 1,-6-7 0,-4 3-1,2 12-9,-4 13 0,-5 8-21,-9-3 0,-9 0 1,3 7-123,-8 10 0,0 8-268,12 1 0,-2 2 0,1 2 394,1 3 0,1 3 0,5-1 0,3 0 0,4 1 0,-16 9 0</inkml:trace>
  <inkml:trace contextRef="#ctx0" brushRef="#br0" timeOffset="906534">15941 6792 17932,'-3'-5'5686,"1"2"-4768,2 3-324,-21-68-207,21 37-175,0-18 1,4 2-151,16 22-17,16-4 22,1 22-22,13 7-34,-5 10 0,3 7-862,-2 2 0,-1 3 841,-7 1 1,0 4 0,-3-1 1,2 4 0,-4 3-54,5 12 0,-5 3-217,-13-8 0,-4 3-578,0 17 0,-7 2-569,-7-15 1,-6-2-3491,-4 1 1,-3-5 3567,-9-4 0,7-18 0,10-14 0</inkml:trace>
  <inkml:trace contextRef="#ctx0" brushRef="#br0" timeOffset="906751">16114 6935 16588,'-51'7'2005,"1"-1"1,3 0-1,11-1-1798,28-3 45,9 0-16,34-5-208,-2-1-14,6-1 0,6-3-825,4-1 1,4-2 0,-1 0 666,-4 0 1,-2 0-1,4-1-165,-2 0 1,4-2 0,0 0 0,-5 0-904,-1-1 1,-3-2 0,-2 0-2662,15-11 0,-4-1 3397,-11 3 0,-5 2 0,7-9 0,-25 15 1</inkml:trace>
  <inkml:trace contextRef="#ctx0" brushRef="#br0" timeOffset="907083">16859 6193 10347,'-53'-18'795,"0"-1"1,0 1-1,0 6 1,-2 2-1,-1 2 1,5 1-563,2 2 0,3 3 1,-5 3-777,0 3 0,-7 3 0,-2 2 0,3 1 0,7 0 780,5 0 0,6 1 0,-4 3 38,-12 4 1,-8 4 0,0 2 0,7 1 216,7 1 0,5 2 0,-1 5-272,2 4 0,-2 5 0,3 3 0,4 0-115,8-5 0,3 0 0,2 3 0,4 1-34,0 8 0,2 3 1,5 0-1,5-1-176,8-5 0,6 0 1,2-2-1,2-2 125,2 6 1,2-3 0,6 0-9,4-6 1,6 0 0,2-2-1,3-3-374,11 2 1,4-5 0,4-1 323,-3-3 0,4-1 0,3-1 1,1-4 45,-8-5 1,0-3-1,2-1 1,2-2-1,2-3-34,0-2 0,4-2 0,2-1 0,-1-3 0,-1 0 0,-4 0 26,8 0 0,-5-1 0,1-2 0,2-3 9,-8-1 0,2-1 1,2-2-1,0-1 0,-3-3 1,-5-2 30,8-9 1,-4-5-1,-4-1 1,0 2-18,-6 5 1,-2 2 0,0-3 0,-3-5 41,-2-6 0,1-6 0,-3-3 0,-4 0 0,-7 2-172,-6-6 0,-8 1 0,-1-2 135,6-8 0,-2-2 0,-6-1-58,-10 5 0,-6-2 0,-4 1 0,-2 5 60,-4 3 0,-5 3 0,-1 0-17,-1-11 0,-1 0 0,-11 4-50,-6 15 1,-10 5 0,-2 3 0,5 4-78,8 6 0,3 4 0,-6 1-927,-3 0 0,-8-1 1,-3 2-1,1 1 1,6 3 1040,-6 2 0,5 4 0,1 0 0,3 0 0,2 0 0,4 1 0,4 1 0,0 0 0</inkml:trace>
  <inkml:trace contextRef="#ctx0" brushRef="#br0" timeOffset="907710">10183 8707 19955,'-3'-50'1368,"0"0"1,1 7-1,-4 8-886,-10 16-337,3 11 130,-19 29-135,-5 16-101,6-2 0,-2 6-1455,8-8 1,0 2 0,-1 2 1353,-5 6 1,0 2-1,-1 2-255,5-7 1,-1 2 0,1-1 0,1 0-389,-5 5 0,2-1 0,-1 3 705,1 1 0,-1 4 0,1-2 0,5-8 0,3-7 0,3-2 0,-8 15 0,0 1 0</inkml:trace>
  <inkml:trace contextRef="#ctx0" brushRef="#br0" timeOffset="908301">9421 9931 20257,'-1'-5'4122,"0"0"-3114,1 5-912,-15-49-85,10 41 12,-13-34-6,8 77-6,0 6-6,4-7 1,0 1-12,0 17 9,7-11 0,3-1-361,11 11 358,-1-15 0,3-3-6,14 0-11,21-7 6,-16-22 0,1-3 11,2-4 0,-1-1 2,0-1 1,0-5 11,-1-10 0,-5-5 14,5-12-52,-15 11 0,-2-1 52,-6-11 6,-24 8-12,-21 11-22,-26 7 0,3 8-253,7 3 0,-2 1 267,17 0 0,1 0 5,-15-1 1,2-2 82,-11-9-12,13-8 93,15-8-127,13-2-5,11-4-40,14 1 543,11 1-531,13 5-1,22 7-5,-14 9-15,-9 8 1,1 4-3,17 14-5,0 4-286,-14 9 1,-5 7 231,-13-4 0,-4 3-260,7 18 0,-6 4-413,-13-3 1,-6 1-266,-4-1 0,-3-1-1168,-2-3 1,-2-4 1542,2-10 0,1-5 0,-3 5 1,7-19-1</inkml:trace>
  <inkml:trace contextRef="#ctx0" brushRef="#br0" timeOffset="908627">9923 9424 21635,'-43'-16'673,"0"0"1,1 0-1,-10-5 1,0 10-434,5 17 1,-3 9 0,3 3-1340,9 0 1,2 3 0,-1 2 1147,-3 2 0,-2 2 1,0 3-1,4 1-10,-6 12 0,4 3 1,3 3-24,10-8 1,1 1 0,2 2 0,2 1-13,2 3 0,1 1 0,2 2 1,2 1-10,2 1 1,2 1 0,2 1 0,1-1-2,3-1 1,1 0-1,2 0 1,3-2-10,5 12 0,3-2 0,7-4 2,2-9 0,6-3 0,5-6 1,7-8 1,5-5 0,4-7 5,8-6 1,5-8-1,2-5 17,-9-5 0,1-4 1,1-3-1,0-3-532,4-3 1,1-4 0,0-3 0,-2-2 540,-9 2 0,-1-2 0,-1-1 1,0-2-1,-1 0 13,-2-2 1,0-1 0,-2-2-1,-1 0 1,-1-1-152,7-10 0,-3-2 1,-1 0-1,-4-2 153,-3 1 0,-3 0 0,-2-2 0,-3 0-246,-4 1 0,-2 0 0,-3-1 0,-3 1 226,-3 2 1,-3 0-1,-3 1 1,-4 0 69,-4-10 0,-5 1 0,-8 4-76,-5 6 1,-6 3-1,-6 6-35,-10 5 0,-6 7 0,-4 5-386,5 8 0,-4 5 0,-1 3 0,1 2 412,0 1 0,-1 4 0,1 1 0,4 0 0,-2 1 0,4 1 0,3 0 0,2 3 0,0 1 0</inkml:trace>
  <inkml:trace contextRef="#ctx0" brushRef="#br0" timeOffset="913684">8363 15713 22151,'14'-42'438,"0"-1"1,-1 2 0,-8 15-389,-16 33 12,-14 18-37,6-2 0,-2 3-14,-3 8 0,-1 2-497,-2 5 1,2 2 474,2 1 0,3 1-20,5 0 0,4 0 23,3-3 0,5 0 10,7-3 1,5-2-27,4-3 1,7-4 28,6-4 1,7-5-12,6-4 1,4-4-285,6-5 1,4-4 294,3-7 1,1-5 2,0-4 1,-1-5 10,-2-5 1,-3-4-6,-4-2 0,-5-2 5,-6 1 1,-5-2 11,-6 3 0,-5 0 25,1-22-23,-40 0-27,-3 18 215,-10 11 1,-4 3-217,2 7 1,-1 1 5,-13-3 0,-2 0 8,-1 0 1,-1 1-77,1 0 1,1-1 148,7 2 1,1-1 24,9 2 1,3-1 750,-10-6-700,21 1-117,18 0-40,16-2 249,16-1-260,15-2 16,12 2-52,-24 11 1,1 1 46,4 2 0,2 2 3,5 2 0,0 1-11,4 4 0,1 4-9,2 3 1,-3 3 2,-10-2 0,-3 6-78,5 17 0,-9 7-241,-19-8 0,-6 3-768,0 17 1,-7 3 910,-15-1 0,-4-4 0,7-20 0,-1-4 0,-14 24 0</inkml:trace>
  <inkml:trace contextRef="#ctx0" brushRef="#br0" timeOffset="914236">10040 15985 18460,'-51'6'746,"1"0"1,7 0 0,10-2-523,22-1 392,23-2-201,40-5-1234,-3-1 861,4-3 0,5-2-721,-4-1 0,2-1 705,-8 2 0,3-2 0,1 1-13,1-2 0,0 1 0,1-2 20,5-1 1,0-1 0,-3-1 9,-12 4 0,-3 0 0,-1 0 42,13-5 1,-7-1 294,-3-16-301,-35 19 50,-55-19-101,10 22 0,0 2 0,-4 2 240,9 4 0,0 1-89,0 0 0,-1 1 95,-6-1 1,1 1-174,-7-1 1730,16 2-1803,30 1 79,17 1-34,22 0-51,-9 1 0,3 1-582,7 1 0,3 1 571,1 3 0,1 1-17,-1 3 1,-2 3 67,-4 2 0,-3 2-174,-7 3 0,-4 2-885,7 31-3193,-26-15 0,-6 1 4190,-7 20 0,-4-8 0,3-32 0</inkml:trace>
  <inkml:trace contextRef="#ctx0" brushRef="#br0" timeOffset="914819">11904 15749 20890,'16'-58'1081,"1"0"0,-1 0 0,-2 3-793,-6 18 1,-1 4 114,3-24-207,-10 34-190,-1 13-85,-2 14 107,-2 18-28,0 5 6,-4 35-4,4-17 1,-1 0-204,1-7 0,0 0 198,-1 17 1,0 0 4,3-15 1,2-3 3,-1 25 2,4-26 1,4-6 120,4-13-34,5 0 68,10-27-60,1-6 1,2-3-31,18-13-72,3-3 1,2-1 107,-21 16 0,-2 1-11,10-8 0,-2 3-25,-2 1 67,-16 20-112,-20 20-17,-7 17-11,-7 13-62,2 5-167,6 0 561,10-11-3295,28 15 2963,14-21 0,-8-1 0,-4-17 0</inkml:trace>
  <inkml:trace contextRef="#ctx0" brushRef="#br0" timeOffset="917360">12843 15789 18800,'-5'1'3148,"2"-1"-2677,3 0-392,46-22-46,7 4-841,-2-1 1,4-2 813,-4 4 0,1 0-1,2-1 1,0-1-1,-5-1 1,-1 0 92,-9 2 0,-4 0-42,11-13-22,-31 5-12,-31 7 6,-27 5-11,11 9 0,-2 2 27,-4 1 1,-2 0-31,2 3 0,1 0 495,-25 0 23,21 1 911,21-2-1325,19-3 216,18-3-239,15-3-28,17-1-27,12 4-256,-28 5 1,2 2 217,0 3 1,1 4-9,0 3 1,-1 4 5,-1 4 0,-1 3-39,-1 4 0,-2 2-1752,-2 1 1,-1 1 269,-3-1 1,-2 1 1520,13 17 0,-16-19 0,-9-13 0</inkml:trace>
  <inkml:trace contextRef="#ctx0" brushRef="#br0" timeOffset="918517">14590 15392 21243,'-5'-2'1904,"2"1"-1831,3 1-34,-11 2-27,14 5 4,-5 3 91,17 13 89,-7-8-73,-2 1 185,-21-12-151,-3-7 50,-14-5 11,2-9 1,1-10-23,6-7-39,10-3-45,10 4-68,13 5-4,9 7-17,9 6-12,9 7 0,8 9-22,10 16 19,-25-4 1,0 3-21,18 16 0,-20-1 1,-8 5 14,-16-5 1,-5 2-613,3 5 1,-8 2 610,-16 1 0,-12 3 0,-1-5-800,-8 5 0,-3-3 794,4-2 0,-4 1 0,2-4 29,-6-3 1,3-5 10,14-10 1,1-4 394,-16-8-123,37-18-56,13-12-56,30-8-84,19-2-79,-20 17 1,4 3-29,12 0 1,1 2 227,-14 4 1,0 1-366,17 0 1,0 3-468,-13 2 0,-1 1-1116,10 0 1,3 0 1714,5 2 0,-4-1 0,7 1 0,-8 1 0</inkml:trace>
  <inkml:trace contextRef="#ctx0" brushRef="#br0" timeOffset="918984">15383 15665 22772,'-40'-8'711,"-1"0"1,-9-6-679,77-4-22,27 0-3,-17 7 1,2 0-2135,7 0 1,1-1 2125,3-1 0,1 1 5,-1-1 1,-1 0 207,-4 0 1,-2 0-200,-8 1 0,-3-1 36,11-10-16,-22 6 27,-34-3-50,-5 12 48,-16 1 0,-5 2 199,-23 3-26,17 1 0,1-1 3201,-11 1-2789,7-7 286,31 1-778,1-8-52,24 0-21,14-4-51,18 1-12,1 8 1,4 3-23,-10 3 1,1 2-183,13 3 0,0 6 191,-15 4 0,-3 4-1,0 5 1,-2 2 3,-3 5 0,-2 2-32,-4 3 1,-3 2-115,-4 2 0,-3 0-221,-3 0 0,-3 0-348,-4-3 0,-2-2-3189,-4 20 3898,-4-17 0,5-15 0,2-12 0</inkml:trace>
  <inkml:trace contextRef="#ctx0" brushRef="#br0" timeOffset="919251">16657 15150 26631,'-19'31'101,"5"16"-3066,16 4 1,3 3 2745,-2-15 1,-1 1-1171,1 24 0,0-3-2566,1 0 3955,0-17 0,1-4 0,-1-9 0,1-3 0</inkml:trace>
  <inkml:trace contextRef="#ctx0" brushRef="#br0" timeOffset="920327">17268 15503 22335,'54'-7'56,"0"1"0,-18 2 0,2-2-54,4-3 0,3-2 0,-2 0-392,2-1 0,-2 0 407,13-5 0,-2 0 120,-19 6 1,-5-1-54,10-21 56,-46 19-123,-31-13-1591,-1 14 0,-4 0 1686,-1 0 0,-2 0 5,-2 0 1,0 1-234,-8-1 1,5 1 418,8 3-194,8 1 0,6 1 110,18 4-146,11 2-23,15 0 12,36 12-51,-20-5 0,2 2 969,2 1 0,2 2-983,8 3 1,0 3-12,1 4 0,-1 1 0,-8-5 0,-1 3-289,10 13 0,-7 5-1181,-18 10 2568,2 9-1084,-35 3 0,7-39 0,-8 9 0</inkml:trace>
  <inkml:trace contextRef="#ctx0" brushRef="#br0" timeOffset="920860">18295 15108 21629,'31'-32'183,"1"0"1,-1 0 0,14-13-1,-2 12-149,-4 25-12,13 3-5,-8 10-6,-11 4 1,0 3-12,9 5 0,-12 7 0,-4 3-12,-9 8 12,2 10 23,-29-1 162,-25-2-57,4-9 160,-1-10 1,-1-4 193,-2-5-247,-6 1 219,12-13 106,14-10-292,3-2-71,9-6-91,12 1-55,2 3-1,15-1-39,17 6 1,-6 1-12,2 11 0,0 3 0,-1 5 5,7 8 1,0 4-279,-18-7 1,-2 2 272,6 2 0,-2 1 0,-6 1 0,-6 1-22,-10 28-45,-19-1-130,-7-23 1,-5-3-381,-24 3-4339,6-15 1,0-4 4106,4-2 0,-12 0 0,41-8 0</inkml:trace>
  <inkml:trace contextRef="#ctx0" brushRef="#br0" timeOffset="922844">19561 15032 17094,'-42'11'459,"0"0"1,4-1-1,11-3 1698,23-6-1793,15-3 568,12-4-809,19-4-67,18-5-39,-23 6 0,0 1-271,-6 1 1,2 0 250,16-2 0,2 0-11,-17 3 0,-1 0 535,13-3 0,-2 0-571,9-4-1,-22 2-61,-22 1 40,-23 0 66,-20-1 28,-17-3 34,-9-2 23,-1-2 743,6-1-649,11 2 34,10 5 90,12 3-286,11 5 17,7 2 17,10 2 28,10 2-6,15 1-39,17 3-11,15 4-1528,-28-3 0,1 1 1516,1 2 1,-1 2-4,-2 0 1,-1 3-37,21 17-55,-17 3-309,-17 2-985,-16 2-3894,-12 0 5277,-5-7 0,3-13 0,4-9 0</inkml:trace>
  <inkml:trace contextRef="#ctx0" brushRef="#br0" timeOffset="923677">20374 14695 22195,'4'-53'584,"0"1"1,2 4-1,8 10-380,14 24 1,6 9-71,25 5-78,-2 10-22,-28 7 0,-2 4-355,-4 3 1,0 3 356,11 18 1,-1 2-312,-10-14 0,-2 1 250,7 15 0,-2 0-68,-12-19 1,0-1-639,7 14 0,0 0-233,5 13-1086,-9-22 1,-1-2 2049,2 5 0,-5-11 0,-4-7 0</inkml:trace>
  <inkml:trace contextRef="#ctx0" brushRef="#br0" timeOffset="923868">20580 15085 16426,'-4'-5'5522,"1"1"-4866,3 4-421,15-63 146,11 32-280,-5-9 0,4 1-855,32 11 723,-28 16 1,2 1-702,7 2 1,-2 1-1161,14-1 1890,-14 5 1,-3 2 0,-14 1 0,9 0 0</inkml:trace>
  <inkml:trace contextRef="#ctx0" brushRef="#br0" timeOffset="924251">20979 14452 18078,'-20'-50'1318,"-1"1"0,7 7 0,-7 7-3669,-16 17 0,-3 8 2581,-8 1-51,-1 3 0,-2 5 500,17 5 0,1 5-618,-15 10 1,0 5-26,11 4 1,2 4 140,-3 12 0,4 2-163,14-10 0,3 1 10,4 4 1,3 4-1,2-4-16,1-7 1,4 0-2,4 16 1,4 7-1,5-6-27,7-3 1,6-2 15,3-2 0,3 2 1,3-4-362,5 0 0,8-4 370,-3-12 1,8 1-1,1-3 1,-4-2-3,9 2 0,3-3 2,-6-3 1,7 2-1,3-2 1,-2-3 8,-9-6 0,0-3 0,-1-2 0,1-1 246,-2 0 1,0-2 0,0 0-1,-2-1-245,14 0 0,-2-1 0,-5-8 37,-14-9 0,-4-7 1,-7 1-14,3-21-219,-25 7 1,-4-9 0,-9 3 187,-14-2 1,-11 1-13,2 0 0,-4-2 1,-2 4-3,-8-2 1,-4 4-61,4 9 1,-3 0 0,0 4-570,5 7 0,1 2 1,-1 0 634,-3-1 0,-2 0 0,4 3 0,-2 0 0,5 3 0,-7 2 0</inkml:trace>
  <inkml:trace contextRef="#ctx0" brushRef="#br0" timeOffset="926101">8868 15194 7711,'-7'-58'1455,"0"-1"0,0 1 0,3-6 0,-10 9-764,-13 22 0,-10 4 0,-1 11-1110,-7 14 0,-3 9 661,-5 0 1,-5 2 0,2 7-580,5 6 0,1 7 0,1 5 370,3 1 1,-1 4-1,0 3 1,4 0-344,3-2 1,3 2 0,1 0 0,1 1 306,1 0 0,0 0 1,1 1-1,4 2-11,2 2 0,3 2 0,3 1 0,2-1-24,0 7 1,3-1 0,4 4-29,2 2 0,2 4 1,3 1-1,3-3 14,4-11 0,3-2 0,2 0 1,2-2 23,1 14 0,3-2 0,10-6-6,7-16 0,7-3 1,3-5-1,0-4-337,5-4 1,1-6 0,2-1 388,8 6 1,2 0 0,2-7 28,-11-8 1,1-5 0,0-3-1,1-2 119,3-5 1,2-4 0,-1-2 0,-1 1-37,6 0 1,-2 0 0,3-7 164,-10-1 1,5-5 0,0-3 0,-3-1 0,-8 1 45,-3-3 1,-6-1 0,0-3-169,0-1 1,2-4-1,-2 0 1,-6 3-79,4-13 0,-9-2 4,-13-1 0,-6-5 0,-3 7-79,-3 8 0,-6 0-19,-5-1 1,-5-8-1,-4 1 1,-1 7-131,-4 11 1,-3 5 0,-1-1 107,-4-9 1,-1 0 0,-5 6-74,-3 10 1,-3 7 0,-3 5-488,-4 6 0,-3 6 1,-1 3 580,-3 1 0,-2 3 0,4 1 0,10-3 0,2 1 0,4 2 0,2 6 0,0 0 0</inkml:trace>
  <inkml:trace contextRef="#ctx0" brushRef="#br0" timeOffset="927267">12294 15363 10528,'-4'-61'1785,"0"1"0,0 14 0,-4 3-1343,-9 8 1,-5 6 94,-29-3-1258,5 16 1,-5 6 882,5 8 1,-1 6-82,-11 7 0,3 6-62,17 0 1,3 4 66,-6 11 1,1 9-76,10 5 0,2 7 1,2-1-14,2-5 0,2 0 0,1 5-505,2 5 1,0 7 0,3 0 0,4-5 472,6-2 1,4-4-1,2 0 11,-1-2 1,2-1 0,6-1-594,10 4 0,6-1 0,0-7 585,-3-8 0,6-3-103,5-3 1,7 3 0,3-2 0,-2-6 148,2-9 0,0-5 0,2-1 0,7 6 0,1-1 0,1-5 50,4-8 0,2-5 1,-2-6 141,2-8 0,-1-6 1,-2 0-111,-9 6 0,-1 0 0,1-6 162,-1-7 0,2-6 0,-3-3 0,-8-1-424,-9-4 1,-8-3 0,0 1 210,4 0 1,0 1 0,-5-1-14,-6 1 1,-5-1-1,-3 2 533,-6-10 0,-7 1-503,-2 7 1,-3-1 0,-2 1-27,-2 2 0,-2 1 1,-3 0-9,-5-1 1,-5 0 0,-2 7 332,-16 3 0,-2 8-371,9 7 1,-2 6-60,0 7 1,-5 4 0,6 3-12,9 0 1,1 5-305,-12 4 1,-4 6-1,7 2-1325,12 6 0,4 4 1563,-10 7 0,4 0 0,7 8 0,16-18 1</inkml:trace>
  <inkml:trace contextRef="#ctx0" brushRef="#br0" timeOffset="927926">14797 15282 15440,'-5'-57'1771,"1"0"1,-3 11 0,-4 7-1576,-19 10 11,-3 24 1,-2 6-102,-8 5-967,-10 11 0,-4 7 863,21 0 1,1 3 2,0 0 1,-1 3 0,3 1-409,-9 17 1,5 2 398,13-12 1,0 2-1,3-2 1,-5 9 1,2 2-15,5-1 0,2 5 0,2-2-708,6-6 1,3-1 0,-1 0 714,-1 0 1,-1 1 0,5-1-19,4 3 0,4 0 0,4-5-350,9-3 1,5-4 332,11 8 0,6-3 8,10-7 1,6-5 30,-15-13 1,3-3-1,1-2 11,1-2 1,2-3 0,-1-3 11,0-3 0,0-4 0,-1-3 22,17-8 0,-3-6 25,-6-7 1,-4-6 44,-7-4 0,-5-4 0,-2-6 1,-6-1-68,-7 10 0,-2-3 44,-3-4 0,-2-4 0,-2 2 9,-1-6 0,-3-1 2,0 4 0,0-5 1,-3 3 32,-4 10 1,-2 2 0,-3 0 48,-6-16 0,-5 3-70,-6 7 0,-5 3 110,-7 7 0,-4 5-202,8 9 0,-4 3-34,-20-1 0,-2 5-106,17 9 0,0 2-314,-15-3 0,-1 5-1407,14 9 0,3 3 1844,-22 11 0,24-1 0,17-5 0</inkml:trace>
  <inkml:trace contextRef="#ctx0" brushRef="#br0" timeOffset="929011">16827 15001 12548,'-36'-27'866,"1"-1"1,-1 0 0,-14-10 0,3 15-307,-5 39-2453,17 8 0,2 6 1957,9-8 1,2 3-1,-13 21 1,3 8-344,13-14 1,3 3 0,0-2 280,-5 11 1,2 2 49,4-1 1,0 5 0,4-4-76,4 0 1,5-1-86,2-11 1,1 2 0,4-2 59,7 16 1,4-4 19,-1-15 0,6-3 5,8-6 1,6-1-1,2-5 28,7-2 1,4-4 315,-1-2 0,4 0 0,-1-5-271,-5-6 1,-1-4-1,0-3 65,-1-3 1,0-3 0,-2-4 122,18-10 0,-4-6 59,-7-7 0,-4-5 19,-7-5 1,-6-3 607,-5-5 1,-7-3-763,-5-5 1,-6-2-87,-5 19 1,-4 0-1,-2-2 12,-7-8 0,-3-2 0,0 4-46,-3-1 0,-3 1 19,-1 10 1,-4-1 0,-1 7 10,-3 8 1,-2 5-39,-6-3 0,-2 3 665,3 7 0,0 5-884,2 4 0,1 6-1730,-17 25-7916,16 12 9199,16 4 1,13-12 0,3-20 0</inkml:trace>
  <inkml:trace contextRef="#ctx0" brushRef="#br0" timeOffset="929643">18747 15278 13567,'17'-45'1113,"1"0"1,-1 1 0,1-1-1,-3-7 1,-2 1 0,-7 9-499,-18-10-319,-41 22-66,-5 30-957,17 5 0,-3 4 780,-3 7 1,0 6-32,7 3 1,-1 5-1,3 0-22,-2 2 0,1 3-2,3 2 0,-1 5 1,4 1-1,7-4 0,3 2 0,2 2-9,-3 7 0,3 2 0,3 2-6,3 4 0,3 1 0,8-3 11,7-8 0,6-2 1,3-4 5,9 8 0,8-7-14,4-12 0,8-7-11,6-6 1,7-4 0,3-4 32,-8-3 1,2-3-1,1-1 1,1-2-337,8 1 0,2-1 1,0-2-1,-1-3 368,0-4 1,0-3 0,-2-3 0,-6 0 4,-4-2 0,-5-1 0,-1-5 123,8-13 0,-1-6 0,-7 2-87,-12 7 0,-5-3 1,3-7 0,0-7 0,-8 0-350,-12 3 0,-6-1 1,-3-1 311,0-1 1,-2 0 0,-2 0-27,0 1 1,-2 0 0,-4 3-157,-12-16 0,-8 6 194,3 18 0,-6 3-25,1 7 1,-5 0 0,2 4-27,-2 0 1,-1 6-93,-24 2 0,2 8-842,-1 15 153,24-5 0,2 5 476,-8 26 1,29-21 0,0 10 0</inkml:trace>
  <inkml:trace contextRef="#ctx0" brushRef="#br0" timeOffset="932919">10462 16905 18526,'4'-53'1404,"0"1"1,0-1-1,1-15 1,-3 14-1125,-6 34-196,0 36-33,2 16-46,2 29-1721,1-14 1,-1 1 1692,0-13 1,1 1-29,-1 7 1,1 2-1156,0 3 1,1 0-1750,-1-8 1,1 1 2954,0 11 0,0-3 0,1-2 0,-1-24 0</inkml:trace>
  <inkml:trace contextRef="#ctx0" brushRef="#br0" timeOffset="933253">10432 16628 14236,'-6'-3'4716,"1"1"-3685,5 2-846,-76 12-28,39 11-479,-13-4 0,1 5 350,26 3 0,5 4-1303,-6 11 0,1 1 1311,7-13 1,2-1 128,-4 12 0,2-4 592,3-3 55,2-4 18,7-21-550,6-14 308,16-37-263,6-5-79,-3 10 0,2-1-84,0 4 1,0 2-29,17-18 17,-11 21 1,0 4 3142,9-1-3271,17-3 5,-11 21-51,4 12-385,7 10-897,-25-3 0,1 3 1305,4 5 0,-2 0 0,4 2 0,-4 2 0</inkml:trace>
  <inkml:trace contextRef="#ctx0" brushRef="#br0" timeOffset="934092">13437 16647 11816,'0'-7'7999,"0"2"-7266,-8-25 1,-3-5 336,-1 12-787,0-14 0,-2 6-48,1 26-78,0 18-51,-1 17-55,2 21-40,5-19 0,1 2-195,1 5 1,0 0 146,0 3 1,1 2-104,1 16 0,1 0 0,0-19 0,1-1 16,0 7 1,0-6-50,-2-13-1,-1-21 68,-1-23 128,0-20 40,2-18-12,0 5-1431,2 1 1,0 0 1481,-1 5 30,1 1 1,-2 3 109,-1 17-101,-3 2-96,-2 14-44,-2 11 12,1 3 16,-10 21 3375,3-3-3381,-9 14 6,-1-7 17,-5-4-6,-4-5 56,-3-10 40,-1-6 33,5-12 89,7-10-122,11-3 173,13-25-73,20 6-115,-1 9 1,4 0-12,6 4 0,3 3-30,4 0 0,2 2-168,1 2 1,2 3 113,1 3 1,0 2-38,3 2 1,0 4 5,1 4 1,0 3-366,2 3 0,-1 2-223,0 4 0,-1 2-2686,1 3 1,-2 0 3279,-5-2 0,-3-1 0,9 6 0,-19-11 0</inkml:trace>
  <inkml:trace contextRef="#ctx0" brushRef="#br0" timeOffset="934859">15710 16532 22465,'26'-41'487,"1"0"0,-3 1 0,-7 18-305,-14 44-143,-3-2 34,0 35-23,2-5-42,-1-17 1,1 3-9,0 13 0,1 0-14,0-6 0,-1-2 3,0 1 0,0-2-17,1 20-11,-5-27-33,-5-7-102,-7-25 68,0-23 66,-1-22 52,6-1 7,4 12 1,1-2 27,1-2 1,1-2 86,-3-14 1,0 1-107,1 16 0,1 2 20,-8-28 13,-2 50-6,-8 6-49,2 4-12,-13 11 17,4 10-11,-11 14 0,-3 8-215,19-18 0,1-1 215,-1 1 0,1 0 0,-21 16-51,2-8 79,17-15 39,3-11 22,14-26-33,3 2 56,10-26 174,19-9-180,-1 11 220,-2 11 0,4 2-178,-2 8 1,2 2-88,1 0 1,0 1 60,27-13-75,-15 23 1,-1 5-42,1 6-4,-6 1 1,2 3-34,-4 10 1,0 2-537,-3-2 1,1 0 311,5 4 0,2 1-2806,8 4 0,-2 0 3061,7 3 0,-20-11 0,-3-2 0,-5-4 0</inkml:trace>
  <inkml:trace contextRef="#ctx0" brushRef="#br0" timeOffset="935610">17602 16493 22957,'7'-49'772,"1"1"1,-1 7 0,-2 9-700,-5 20-11,0 17-50,0 4 27,-3 47-34,1-25 1,-1 2-9,-1 12 0,0 2-233,1-2 1,1-3 218,-1 15-37,6-20 1,2-2-48,3 0 34,5 6 5,-7-35 40,-3-21 16,-3-6 1,-6-23 13,-1 13 1,-2-2-1,-1-2 0,-2-1-82,-3-7 1,-1 1 95,0 7 1,0 4 0,-11-16 27,-11 6-22,-11 22 17,-5 5-23,-9 14 1,19 12-29,9 10 0,10 8-5,9-4 28,-1 17 630,8-14-659,-2 9 1,5-15 34,3-8 39,1-8 5,2-15-45,0-1 18,7-29 32,3-1-32,5-8 55,10-7 78,10 4-117,-5 10-17,-2 16 1,1 4 5,7 8-45,9-1 11,13 20-17,-10 11-8,-13-4 0,4 3-818,15 13 0,3 2-2187,-19-13 0,0-1 0,0 1 2851,3 1 1,0 1 0,-4-3 0,2-1-1,-7-4 1,-3-4 0</inkml:trace>
  <inkml:trace contextRef="#ctx0" brushRef="#br0" timeOffset="936343">19993 16068 14219,'3'-5'8200,"-1"2"-7609,11-24 0,3-7 266,-4 7-538,5-9 0,-1 0 102,-10 18-276,-2 9-111,-3 9-23,-1 8 17,3 31-5,1 4-32,0-7 1,1 2-310,0-1 0,0 0 310,1 3 0,2 0-1,0-1 1,0 0-1603,2-3 1,-1-2 1543,8 21 45,-7-21-18,-5-23-38,-7-27 22,-2-18-6,-5-20 39,3 21 1,-1-1 158,-2-2 0,-1-1-125,0 1 0,-1 0 11,-1 4 1,-1 2 6,-6-12 3332,-16 5-3310,7 22-40,-14 1-6,14 12 7,-8 16-46,13 6 290,-11 20-273,8 7 23,-3 8-3,14-26 0,-1-1 8,-18 25 6,1-8 33,4-16 34,10-13-45,8-21-5,8-15 55,12-18 68,8-13-40,-2 21 1,2-1-267,4-2 1,3 1 271,3 0 0,2 1-25,2 1 0,2 3-37,0 4 1,1 2-15,-1 5 1,1 4-34,-2 3 0,1 3-3,-1 6 1,1 3-10,0 3 1,0 3-90,1 5 1,0 2-449,-1 4 0,-1 2-2627,-4 2 1,-2 2 2359,12 21 0,-18-17 0,-13-13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3T09:31:28.768"/>
    </inkml:context>
    <inkml:brush xml:id="br0">
      <inkml:brushProperty name="width" value="0.05292" units="cm"/>
      <inkml:brushProperty name="height" value="0.05292" units="cm"/>
      <inkml:brushProperty name="color" value="#A020F0"/>
    </inkml:brush>
    <inkml:brush xml:id="br1">
      <inkml:brushProperty name="width" value="0.05292" units="cm"/>
      <inkml:brushProperty name="height" value="0.05292" units="cm"/>
      <inkml:brushProperty name="color" value="#FFFF00"/>
    </inkml:brush>
    <inkml:brush xml:id="br2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13960 1790 12877,'6'-12'6810,"-1"3"-4767,-5 9 536,0 0-2423,-24-19-212,-2 23 539,-28-6-134,26 16 1,1 5 9,-4 4 0,1 2 79,-1 3 1,2 2-77,2 2 0,3 0-52,5-1 1,3 0 198,-1 25-253,24-9-753,21-10-556,26-11-193,-16-18 0,2-3-974,10-3 1,0-4 1468,0-1 0,-4-2 0,17-3 0,-27 1 1</inkml:trace>
  <inkml:trace contextRef="#ctx0" brushRef="#br0" timeOffset="517">14408 1987 21710,'-3'-52'1068,"1"1"1,1 10-1,-1 6-735,-4 10-152,4 18-231,0 2-101,1 4 58,2 17 60,2 10-96,-1 8-171,5 20-1654,-5-14 1,-1 3-1775,1-5 1,0 0 3048,-1 8 1,-1-4 0,0-8 0,0-17-1</inkml:trace>
  <inkml:trace contextRef="#ctx0" brushRef="#br0" timeOffset="759">14351 2142 18249,'-5'-53'965,"0"1"1,-1-1 0,2 4 0,1 2-1,4 8-701,11-4 343,9 1 212,2 19-127,9-1-155,10 12-392,-9 10 0,2 4 10,1 4 1,1 4-121,1 3 1,4 4 0,-3 2-49,8 8 1,-4 5-186,-7 2 1,0 6 0,-11-1-455,-14 5 0,-8 0 379,2 1 1,-11-5-393,-28-6 1,-11-8-1953,6-10 1,-2-3 2005,-4 3 0,1-2 0,-13 2 0,26-10 0</inkml:trace>
  <inkml:trace contextRef="#ctx0" brushRef="#br0" timeOffset="1258">15552 1785 32767,'-37'11'0,"0"-1"0,2 7 0,5 6 0,11 20 0,5 5 0,2-10 0,1-1 0,-2 9 0,4 2 0,3-6 0,4 0 0,4-2 0,2 0 0,0-5 0,7-4-1884,24-7 1,7-9-5481,15-3 6670,0-5 1,-3-3 0,-13-4 0,1-1 0</inkml:trace>
  <inkml:trace contextRef="#ctx0" brushRef="#br0" timeOffset="3282">16439 2150 16482,'3'-44'2251,"0"0"1,0 0 0,-2 5-1378,-5 8-202,-1-3-146,0 10-167,2 9-191,2 8-90,1 4 23,0 11 17,2 10-23,0 18-50,0 16-68,-2 10-614,-4-8 326,-2-12 0,-2 1-1123,-5 16-876,4-18 0,0-1 2310,-3 10 0,4-22 0,5-14 0</inkml:trace>
  <inkml:trace contextRef="#ctx0" brushRef="#br0" timeOffset="3725">16428 1807 21823,'-52'-30'610,"0"0"1,4 2 0,4 12-326,2 29-49,-2 17-152,19-6 0,1 5-887,-2 8 0,0 2 862,-1 7 0,3 2-28,1 4 0,4 2-12,5 0 1,4 2-29,5-2 1,6 0-20,8-2 0,6-3-11,6-3 0,8-4-3,9-4 0,7-5 22,8-5 0,5-6-351,-15-10 1,3-3-1,0-2 382,3-4 0,1-2 1,0-3 17,1-4 1,-1-2 0,-2-1 6,9-4 1,-2-5 60,-11-3 0,0-6 0,-7-1-21,-4-4 0,-5-5-111,-2 3 1,-2-3-1,-4-1 60,-4-15 1,-9 0-7,-6-3 1,-6 0 22,-6 1 0,-6 2-14,-7 5 0,-8 4-13,0 17 0,-4 2 0,0 3-21,-2 0 1,-3 5-15,-20 1 1,-1 8-319,22 9 0,1 5 192,-8 2 1,2 4 57,5 3 0,4 7-3620,3 13 0,6 3-4549,-7 12 8257,20-18 0,5-3 0,5-13 0,2-8 0</inkml:trace>
  <inkml:trace contextRef="#ctx0" brushRef="#br0" timeOffset="3959">17178 1802 22459,'-8'-4'4071,"1"0"-3802,7 4 157,0 0-387,-18 1-73,46 35-16,-20-2-923,24 11 0,5 8 547,-12-4 1,-6 4-548,-5-8 0,-2 4 1,-5 0 972,-4-5 0,-3-1 0,-1-3 0,-2 4 0,-3-5 0,-10 6 0</inkml:trace>
  <inkml:trace contextRef="#ctx0" brushRef="#br0" timeOffset="5175">15550 1780 21559,'0'-43'796,"0"1"1,0 0-1,-1 9-249,-1 25-200,-2-2-306,2 8 98,-10 10 643,-6 13 112,-19 23-485,13-12 0,-1 3-584,-5 8 0,1 3 526,-2 5 1,2 1-9,1 3 0,3 1-124,3 0 0,3 0-109,5-1 0,6 0-334,5-5 1,7 0-134,5-6 0,8-2-44,17-1 0,6-5 29,-11-11 0,3-5-73,23 3 1,4-7-539,-15-10 1,1-4 915,15-2 1,-2-1-1,-24 1 1,-3-2 0,22-6-1</inkml:trace>
  <inkml:trace contextRef="#ctx0" brushRef="#br0" timeOffset="5792">17078 1831 13194,'-3'-2'7455,"1"0"-4021,2 2-2036,-50-53-1021,38 37-221,-17-15 0,9 6-55,22 25 165,1 3-44,6 24-60,1 7-1776,2 2 0,1 3 1562,3 12 84,0-11 0,3 0-190,-3-12 1,2-1 149,7 8 0,3 1-98,4 0 0,1-1 98,3 1 0,-1 0-62,-2 5 0,-4 0 5,-8-13 0,-7 1-157,-12 10 1,-11 0-478,-13-8 1,-8-1 425,-1-1 1,-3 3 0,2-4 0,1-2-1,2-3 1,-1 1 0,0 0 0</inkml:trace>
  <inkml:trace contextRef="#ctx0" brushRef="#br0" timeOffset="6749">15552 3241 17440,'0'-42'1400,"0"-1"0,0 0 1,-2-22-1,-3 11-622,-1 28-414,-6 0-308,6 26-11,1 7 22,0 24-22,0 13-48,2-12 1,0 4-38,0 15 1,0 2-483,2-5 1,0-2 504,0-1 0,1 0-3,0-9 1,0-3 8,0 9 33,0 0 51,-2-17 67,-2-18-123,2-10 33,0-20 12,2-10 5,1-20 5,0 11 1,2-2 226,-2 3 0,1 0-257,1 0 0,-1 1 67,0 3 0,-1 3 155,-1-9 212,-4-4-313,1 23-141,-3 11-16,3 14 22,2 12 22,0 28-39,1-5-50,2 4 0,2 4-213,5 15-352,-2-14 1,2 0-1116,3 15 1719,1-1 0,-8-36 0,-1-1 0</inkml:trace>
  <inkml:trace contextRef="#ctx0" brushRef="#br0" timeOffset="8416">11857 3865 7778,'-4'0'2168,"0"0"-1760,39-1 1,22-2 36,-24 1 1,2 0-764,14-1 1,8 0 0,-2-1 722,-11 1 0,-2-1 1,2 0-570,9-1 1,2 1-1,2-1 374,-8 1 0,1 0 1,2 0-1,1 0-420,7-1 1,2 1 0,1 0 0,1-1 294,-6 2 0,0-1 0,1 0 0,2 1 0,0-1-334,-6 1 1,1 0-1,0 1 1,2-1-1,-1 0 1,1 0 271,-4 1 0,0-1 0,0 1 1,1-1-1,0 1 0,0 0 0,1 0-119,2-1 1,1 1-1,0 0 1,0 0-1,1 0 1,0 0-1,0 1 119,2-1 0,1 0 0,0 0 1,0 0-1,0 0 0,1 1 1,-1-1-48,-6 1 0,0-1 0,0 1 0,0 0 0,1-1 0,-1 1 0,0 0 0,1 0 80,-1-1 0,-1 1 0,0 0 0,0 0 0,1 0 0,1 0 0,2 0 0,1-1 41,-5 1 0,2 0 0,1-1 1,2 1-1,1-1 0,-1 1 1,1-1-1,-1 1 0,-1-1 0,-1 1 1,-3-1-35,8 1 1,-2-1 0,-2 1 0,0-1 0,-1 1 0,1-1 0,1 0 0,3 1-23,-5-1 1,3 0-1,1 0 1,1 1-1,0-1 1,0 0-1,-1 0 1,-1 0-1,-3 0 1,-3 0-9,5 0 1,-3 0-1,-2 0 1,-2 0 0,0 0-1,0 0 1,0 0-22,7 0 0,-2-1 0,1 1 0,-1 0 0,1-1 1,0 1-114,3 0 0,1-1 0,1 1 0,-2 0 1,-1-1-1,-5 1-65,5 0 1,-4 0 0,-2 0 0,3 0 211,-4 0 0,5 0 1,-2 0-1,-5 0 1,-11 1-1,-6 0 1,-6 0-1,10 0 1,1 0-1</inkml:trace>
  <inkml:trace contextRef="#ctx0" brushRef="#br0" timeOffset="9458">15540 3304 7806,'-1'-8'7645,"0"3"-6653,1 5 3348,0 0-4015,-2-34-286,1 26 34,-2-24 269,3 40 55,0 12 75,3 22-3556,3 19 3156,0-9-10,3 1-38,-5-16 49,-2 1 33,0 11-83,-1-19-79,-4 3-95,2-24-1362,-2 2 1513,2-8 0,1-1 0,0-1 0</inkml:trace>
  <inkml:trace contextRef="#ctx0" brushRef="#br0" timeOffset="16492">15302 3619 18240,'21'-39'853,"0"1"1,-1 3-1,-7 7-377,-11 17-162,-2 1-129,0 0-129,0 1-84,0 3-247,0 2-33,2 2-168,3 3-134,3 5-28,2 3 16,-1 3 56,-1 0 90,-3 0 128,-1-4 141,-1-1 90,-1 2 139,0-1 23,-1 1 56,0-2 139,0-1 236,0-3 444,1-1 32,-1-1-331,1-5-44,1-4-45,1-7-84,1-2-39,1-2 107,-1-3-371,0 8 146,-1-7-27,-3 9-46,1-2-11,-2 1-106,1 5 112,-1 1-236,1 5 57,-1 13 0,0 9-1,0 19 6,1 12 1,2 12-343,-1-27-1,0 1 315,0 0 1,0 1-1,0-1 0,-1-1-99,2 27 100,0-11-1,1-13 0,-1-14 123,0-8 214,-2-11 617,1-4-769,1-13 43,0-8-138,2-11-12,0-11-38,-1-8-1,-3-8-19,-1 25 0,-2-1 13,-2-29 1,-3 7-6,0 16-5,1 15-62,3 14 0,1 13 17,1 12 11,1 4-11,-1 22-68,0 2-151,1-7 1,0 3-178,0-4 1,0-1-339,2 9 1,0-3-337,1 13-2229,4 5 3310,-5-17 0,0-12 0,-2-7 0</inkml:trace>
  <inkml:trace contextRef="#ctx0" brushRef="#br0" timeOffset="17150">15200 3907 10422,'-3'-3'9186,"0"0"-7395,3 3-1460,-14-25 78,17 26 135,0-10-388,14 26 119,14 12-51,-2-3-34,12 5-33,7-1-45,-16-16 0,0-3-34,13 4 26,-13-9 0,-1-3 80,10-5-49,11-7 16,-2-6 67,3-11-150,-19 6 83,1-5 22,-22 15 30,-3 0-80,-5 7-101,-5 2 6,0 1-33,-4 6 10,-2 0 1,-9 11-1,3-6 12,-24 17-22,12-14 21,-11 3 1,-3 0 22,-17 5-731,13-8 0,1 0 704,-11 2-208,19-10 0,2-1 224,3-2 28,-16-9-22,27-9 5,-3-13 62,5-23-17,5 3 1290,4-1-1256,4 12 518,2 17-574,0 3-51,0 10 0,0 8-11,3 5 22,3 11-10,4 6-12,7 9-3376,11 10 3376,-6-14 0,17 8 0,-16-22 51,35 3-46,-8-11-119,-12-5 0,4-3-110,7-6 0,-2-3-188,-13 4 0,0-2 412,19-8 0,-6 1 0,-19 6 0,11-4 0</inkml:trace>
  <inkml:trace contextRef="#ctx0" brushRef="#br0" timeOffset="22249">13795 4667 11850,'-8'3'7237,"2"-2"-5395,6-1-161,0 0-1244,-44 0-34,45-5-106,-21-4-96,63-7-94,18-1-88,-25 8 1,1 0-464,5 1 1,1 0 266,3-1 1,0 1-244,2 0 0,-1 1-496,-1 0 0,-1 0-1602,-6 1 1,-2 0 1736,21 0 0,-29 3 0,-14 3 0</inkml:trace>
  <inkml:trace contextRef="#ctx0" brushRef="#br0" timeOffset="22466">14150 4512 16566,'-3'-1'5988,"1"-1"-4067,2 2-1636,-27 8-66,14 17-110,-6 10 0,1 7-98,10-4 0,4 4-480,-1 3 1,0 5 0,1-5 400,1-5 1,1-2-62,-1 9 1,2 0-1550,7-5 0,4 0 1678,1-6 0,1-1 0,-2 0 0,1-4 0,8 5 0</inkml:trace>
  <inkml:trace contextRef="#ctx0" brushRef="#br0" timeOffset="22786">14701 4653 18548,'1'-3'5311,"0"1"-4393,-1 2-868,4-28-5,-2 35-17,5 2-50,-4 40-45,0 8-132,-2-24 0,0 1-935,-1 4 0,1 0-715,-1 24 1849,0-18 0,0-4 0,0-18 0,0 8 0</inkml:trace>
  <inkml:trace contextRef="#ctx0" brushRef="#br0" timeOffset="23042">14663 4932 17025,'-10'-49'1487,"-1"0"0,1 0 0,-4-11 1,5 6-788,16-5-247,14 23-94,18-3-85,16 16-193,-24 17 1,2 3-43,3 5 0,0 5-493,2 3 0,0 3 454,2 5 0,-1 5-39,8 11 0,-3 2-320,-13-11 1,-3 2 218,5 13 0,-9 4-216,-23-6 1,-7-1 125,-3 25-33,-12-19 0,-8-5-329,3-14 1,-5-4-3232,-18 7 1,-3-2 3822,11-8 0,2-3 0,3-2 0,4-3 0,3-4 0</inkml:trace>
  <inkml:trace contextRef="#ctx0" brushRef="#br0" timeOffset="23532">15780 4626 14947,'2'-8'7108,"0"2"-5372,-2 6-862,0 0-516,-13-36-167,5 38 263,-23 8-297,8 47-716,6-10 0,0 2 567,4-14 1,1 1-15,-3 12 1,3 3-515,5 0 0,5-1 296,5-3 0,8-1-236,10 3 1,9-8-513,13-16 1,8-9-3160,9-4 0,2-6 3675,-4-5 1,-3-3 0,-15 1 0,-6-2 0,7-4 0</inkml:trace>
  <inkml:trace contextRef="#ctx0" brushRef="#br0" timeOffset="24511">16597 4804 20867,'-2'-45'1266,"0"0"0,1 6 0,-1 6-857,1 13-264,1 11-100,1 7 11,6 12-28,4 12-33,4 16-85,-1 14-92,-9-21 0,-2 1-431,0 2 0,-1 2 613,-4 13 0,0-2 0,1 0 0,-3 7 0</inkml:trace>
  <inkml:trace contextRef="#ctx0" brushRef="#br0" timeOffset="25209">16966 4533 19221,'-4'-6'4626,"1"2"-4279,-6-27 1,3-7 77,12 11-302,-7-14 1,6 4 33,32 23-90,-1 10 20,1 14 0,3 6-437,-8 3 0,1 3 364,16 14 0,0 6-541,-15-5 0,-2 3 0,-3 1 452,-6-2 0,-4 1 1,0 0-29,0-1 0,-1 1 0,-7 1-620,-12 1 1,-7 2 0,-2-3 283,-8 3 1,-2-3-1,2-3 1,0-4-1,-11 5 1</inkml:trace>
  <inkml:trace contextRef="#ctx0" brushRef="#br0" timeOffset="66719">15452 5884 24800,'-3'1'7074,"1"0"-6181,2-1-893,14-39 0,-11 21 0,12-33 0,-15 36 0,-5-8-261,-2-1-1125,-1-1 203,1 1 405,6 12 208,2-1 235,0 8-225,0 0 246,1 18 87,-1-2 93,1 38 10,-3-20 83,-3 10 0,-1 3-103,-5 14-6,4-22 1,0 1 152,1-2 1,1-2-107,2 24 20,-1-5 41,3-9 215,0-25 87,1-12-177,2-14-81,4-21-25,1-26 64,-5 23 0,1-2-272,-2-5 1,0 0 260,-3 3 1,1 2 8,-2-20-1523,-1 20 0,-1 5 1540,0 6-22,-4-9-57,6 31 12,0 7 5,2 3 6,2 30-106,1 5-51,1 11-885,2-10 0,1-1-1086,2 6 2128,0-6 0,0-2 0,-3-16 0,1 0 0</inkml:trace>
  <inkml:trace contextRef="#ctx0" brushRef="#br0" timeOffset="68287">10137 6415 10097,'48'5'1585,"1"0"0,6 0 0,0 0-1162,-16-2 0,0-1-1583,15 1 0,5 1 1395,-17-2 0,2 0 1,2 0-61,3-1 0,2 1 0,2 0 0,0-1-108,-2 1 0,1-1 0,0 0 0,0 1-432,0-1 0,2 1 1,-1-1-1,2 0 417,5 0 0,1 0 0,1-1 0,-2 1-283,-6-1 0,-1 1 1,1-1-1,2 0 270,-1 0 0,3-1 0,1 0 1,0 0-1,1 0-8,0 0 1,1 0-1,0 0 1,1-1 0,-1 0-250,-8 1 1,-1-1-1,1 0 1,0 0-1,2-1 1,1 1 254,3-1 1,2 1-1,1-1 1,2 0 0,-2 0-1,-2 0 1,-3 0-147,5 0 0,-4 1 0,-1-1 1,1 1-1,4-1 131,-3 0 0,4 0 1,2 0-1,0 0 1,1 0-1,-3 1 1,-4-1-55,5 0 0,-5 1 1,0-1-1,1 1 1,5 0 47,-9 0 0,3-1 0,2 1 0,1 0 0,2 0 0,-1 0 0,-1 0 0,-2-1-12,2 1 0,-2 0 0,0 0 0,-1 0 1,1 0-1,1 0 0,1 0 11,-2 0 0,3 0 1,0 0-1,1 1 1,-1-1-1,-1 0 1,-2 0-1,-4 1-3,11-1 0,-5 0 1,-2 0-1,0 1 1,3-1 6,-2 0 1,3 0 0,0 0-1,1 0 1,-2 1 0,-2-1 58,2 0 0,-3 0 0,-1 0 0,3-1 0,3 1-57,-9-1 0,3 1 0,3-1 0,1 0 0,1 0 0,-2 0 0,-2 1 0,-4-1-16,2 0 1,-4 1-1,-2-1 1,1 1 0,0-1-1,4 0 5,-3 0 1,2 0-1,2-1 1,1 1-1,-1-1 1,0 1 0,-3-1-1,-3 1 5,10-1 1,-5 1 0,-1-1 0,0 0 0,3 1-16,-1-1 0,2-1 0,1 1 0,1 0 0,-1 0 0,-1-1-9,-2 1 1,0 0-1,-1 0 1,0 0 0,0 0-1,-1 0-32,-1 1 1,-1-1 0,-1 0 0,1 0 0,-1 0 0,-1 1 3,8-1 0,-1-1 1,0 1-1,0 0 1,0 1-385,-6 0 1,1-1 0,1 2 0,-1-1 0,-2 0 0,-1 1-2038,11-1 0,-2 1 1,-2-1-1,-1 1 2454,-4 0 0,-1 0 0,-2 1 0,-7 0 0,4 0 0,-10 1 0,-16 0 0</inkml:trace>
  <inkml:trace contextRef="#ctx0" brushRef="#br0" timeOffset="82032">10250 6639 21383,'-21'-42'679,"1"-1"1,2 4 0,5 11-579,11 23-62,1 7 0,2 9 6,4 14-17,2 15 5,1 14-298,-4-23 1,0 1 280,-1 1 1,-2-1 22,1 30 116,-1-19-49,-3-1 202,0-27 320,0 3-147,1-21-295,1-12 362,0-13-447,0-16-56,0 4 47,-1 2 1,-2-2 8,-4-17-31,1 18 0,-1 1 92,-4-9-61,1 19-73,4 14-45,2 15 23,3 15 10,2 15-16,6 15 6,6 9-6,8 3 6,3-1 5,0-5-6,-7-11 12,-8-9 39,-6-12 56,-8-10 11,-5-8-39,-6-11-16,-2-11-29,1-14-3414,5-9 3386,5-3-1190,7-1 1179,1 18-33,4 6-6,-4 18-1,0 6-60,0 12 2104,-2 15-8467,-1 17 6057,-1 0 1,0-14-1,1-13 1</inkml:trace>
  <inkml:trace contextRef="#ctx0" brushRef="#br0" timeOffset="84159">9754 7674 23388,'-12'-4'353,"17"0"-303,48-4-39,-19 2 1,1 0-249,-4 1 0,1-1 41,27-5 0,2-1-659,-17 4 0,0 0 280,16-4 1,0 1-636,-22 4 1,-5 1-1031,8-2 2240,-26 4 0,-13 3 0,-5 1 0</inkml:trace>
  <inkml:trace contextRef="#ctx0" brushRef="#br0" timeOffset="84348">10131 7566 23104,'-24'-11'588,"4"16"-482,20 47-87,-1-18 1,-1 1-9,-1 27-77,1-18 1,-1 7 0,0-6-681,1-10 1,1 0-32,-1 11 1,1 7-1,2-5 777,6-7 0,0-4 0,0 19 0,6-12 0</inkml:trace>
  <inkml:trace contextRef="#ctx0" brushRef="#br0" timeOffset="84632">10700 7651 25674,'33'-3'246,"-4"13"-240,-18 41-40,-4-5-538,-6-4 1,-2 1-2123,-1 20-1529,0-19 0,1 0 4223,4 10 0,-2-23 0,4-17 0</inkml:trace>
  <inkml:trace contextRef="#ctx0" brushRef="#br0" timeOffset="84875">10813 7922 19384,'-6'-45'1197,"1"1"0,-1-1 0,-3-15 0,5 7-133,14 0-649,12 14-264,-4 13 1,5 3 27,32-2-135,-23 17 1,1 4-17,5 4 0,0 5-475,3 4 0,0 5 450,3 6 0,-1 2-6,-8-2 0,-1 2-3,13 17 1,-3 4-51,-21-11 0,-2 1-56,7 15 0,-8 1-151,-19-9 0,-9-1-208,-8-1 0,-8-4-425,-10-1 0,-5-4-1602,-7-3 0,-2-4 1911,2-4 1,3-3-1,-15 2 1,26-11-1</inkml:trace>
  <inkml:trace contextRef="#ctx0" brushRef="#br0" timeOffset="85375">12010 7545 21377,'9'-46'1215,"1"1"1,-3 0-1,-8 12-822,-10 24-79,-12 11-18,-4 24-172,5 7-2124,2 11 0,2 4 2062,0 11-34,5-10 0,-1 8 0,3-3-33,3-1 0,1 0-1,1-4 1,0 4 0,2-3-26,5 10 0,5-5-20,-4-12 1,10-3-2333,26 3 1,15-2 0,-5-6-2407,-14-12 0,0-3 4459,15 6 1,7 2 0,-13-10-1,-14-12 1,-12-3 0</inkml:trace>
  <inkml:trace contextRef="#ctx0" brushRef="#br0" timeOffset="86516">10746 7877 21545,'9'-32'420,"-1"0"1,5-10-91,-13 73-55,-4 8-57,-2 8-50,-4 3-17,0 2-5,2-1-85,3-11 57,2 16-34,7-23 22,1 11 12,4-18 22,-1-7 22,-1-6-5,-2-4 11,-1-2 95,-1-4 96,1 0-56,2-3-124,5-3-89,5-3-40,8-4-22,7-2 0,5-1-28,3 1-39,1 1-336,-1 2-1832,-3 0 2207,-1 1 0,-17 5 0,-3-1 0</inkml:trace>
  <inkml:trace contextRef="#ctx0" brushRef="#br0" timeOffset="89999">12562 7719 12337,'-2'-8'4610,"0"2"-3345,2 6 1570,0 0-2471,4 0-79,0 3 1,3 2 6,-4 5-12,-1 0-39,-5 1-68,-3 0 6,-6-1 17,-5-2 62,-1-3 89,-1-4 28,1-6-55,2-6-91,1-10-66,3-7-35,1-11-44,5-6 12,4-3 50,11 0-107,-2 18 45,12 1-45,-3 20-33,10 2-1,5 10 12,16 16-17,-12-1-33,13 21 10,-21-2-19,-15 5 0,-8 7-25,-15 2 0,-6 1-298,3-1 0,-4-1 348,-7-13 0,-5 0 0,0-5 11,-1-1 1,0-4 5,-5 4 0,-1-2 11,9-10 0,2-4 6,-9-2 11,17-20 23,12-13-6,15-11 0,11-4-12,15 0-19,-7 17 0,1 3-14,29-7 98,-1 5-121,-26 12 1,1 3-163,25-1-216,-19 2 1,2 0-1496,10 0 0,-1 0 103,-13 0 1,-2 0 1792,10-1 0,-4 0 0,-16-1 0,-1 0 0</inkml:trace>
  <inkml:trace contextRef="#ctx0" brushRef="#br0" timeOffset="90199">13179 7413 22686,'-39'-47'718,"-1"0"1,1 5 0,18 12 29,41 27-686,-2 11 2,14 12 1,2 5-32,3 12-9,-8-2 1,3 8-1,-5-4-575,-8-5 1,-3 1 356,3 10 0,0 7 0,-6-2-1221,-11 7 1,-6 0 1414,-1 8 0,-3-4 0,1-19 0,-2-5 0,-7 8 0</inkml:trace>
  <inkml:trace contextRef="#ctx0" brushRef="#br0" timeOffset="91199">4474 867 28471,'7'-53'905,"-1"-1"0,0 4 1,0 7-1643,1 10 1048,1 3 116,-5 16-1001,0 7 210,-2 10-201,-1 21-743,-1 13 792,1 3 156,-2-2 1,1 1-573,-1 20-348,1-15 0,0 0 181,4 12-1686,3-19 0,1-3-788,4-4 2780,10 11 0,-14-33 0,0-3 1</inkml:trace>
  <inkml:trace contextRef="#ctx0" brushRef="#br0" timeOffset="91585">4706 416 12533,'-42'-34'1379,"0"0"0,0 0 0,1 4 0,1 2 0,1 8-1018,-6 12 1,0 8-777,1 6 0,1 4 583,0 6 0,2 5-54,1 8 1,4 5-23,-1 7 1,4 4-711,1 7 0,3 2 614,11-14 0,1 1 1,2 1 12,1 2 0,3 1 1,1-1-177,-1 8 1,3 1 166,4 10 0,8-1-22,14-8 0,9-4 8,3 0 0,8-5-1,-2-16 0,5-2 0,3-6-463,3-7 1,2-5 0,1-3 436,6-2 0,2-3 0,0-2 28,1-2 0,2-3 0,0-5 20,-6-4 0,3-5 0,-2-2 0,-4-1 22,-2-1 1,-4-1 0,-1-4 9,6-8 0,-2-5 1,-11 0-126,-13-7 1,-11-2 130,-6-2 0,-6 0-14,-9-2 0,-6 2-15,-5 1 1,-8 4 8,-6 5 1,-6 5 10,-7 8 0,-4 6-22,-5 7 0,-1 6-45,-4 5 1,0 5-21,14 1 1,-1 6-484,4 3 0,-1 4 0,5 2-3454,1 5 0,2 4 3735,-11 6 1,5 0 0,7 6 0,18-13 0</inkml:trace>
  <inkml:trace contextRef="#ctx0" brushRef="#br0" timeOffset="92075">4384 1499 19350,'9'-44'655,"0"0"0,-2 3 0,-1 12-475,-4 23-80,-6 11 35,-9 12-29,-13 18-81,6-11 1,-2 2-10,-4 5 1,-1 0-414,-4 4 0,-1-1 408,-1 1 1,1-2 2,1-2 0,1-3 25,6-4 0,2-3 147,-7 3-80,16-17-123,14-20 23,12-13 16,12-15-3,-7 16 1,3 0 161,3-2 0,2 0-147,1 0 0,2 1 10,-2 2 1,1 2 43,22-12 52,-8 12-62,-4 12-33,-1 11-6,7 11-17,12 10-392,-23-8 1,2 2 290,4 0 1,1 1-331,2 0 0,1 0-1484,0 1 0,-1-1 1893,-5-1 0,-4-2 0,10 4 0,-22-8 0</inkml:trace>
  <inkml:trace contextRef="#ctx0" brushRef="#br0" timeOffset="92950">3730 2188 10091,'0'-5'7130,"-1"0"-3303,1 5-3587,-6-18-66,6 17 27,-4-12 25,7 24 171,-4 10-240,-4-5 97,-13 12-64,-6-7 7,-10 4 597,-15-4-406,20-9 146,-11-13-224,27-6-13,-7-14-173,9-6-37,2-9-29,11-3-223,10 3 326,10 8 437,9 6 241,6 10-81,5 7-77,3 13-236,9 19-250,-21 0-240,-15-1 0,-5 5-243,-20 28-401,-6-15 1,-7 3 574,2-11 0,-3 1 1,-3 1-2,-12 12 1,-5 1 0,2-2-456,11-14 1,1-2-1,-2 0 505,-9 10 0,-3 2 1,3-8 96,7-12 0,1-5 115,-3 3 0,0-7 77,-13-18-599,23-18-307,11-12 1042,21-9-727,9 9 318,13-4 65,8 9 15,9 7-61,-12 12 1,2 2 62,16-2 512,-9 4-1,1 0-618,-12 2 0,0 0-758,18-3 0,0-1-1093,-10 1 0,-2 0 1865,6-4 1,-7 0 0,-10 4-1,-12-2 1</inkml:trace>
  <inkml:trace contextRef="#ctx0" brushRef="#br0" timeOffset="93342">3611 1943 16430,'-61'-2'1788,"0"-1"0,4 5 0,1 6-1524,0 11 1,4 7-967,9 1 0,4 5 989,-6 11 0,5 3-358,17-13 1,3 3 137,-2 15 1,4 3-42,7-4 0,2 2-18,3-6 1,1 1-1,0-1 52,1 10 1,4 1-44,5-3 1,3 3-1,3-6-193,4-1 0,5-3 31,-2-5 1,3 2-1,8-7 84,14-8 1,9-8 0,1-7-47,3-6 1,1-7 0,2-3-258,-8 0 0,2-2 1,0-3-1,-4-1 308,5-5 1,-4-4 0,-2-3 11,-5-2 1,-2-2 0,-4-4 37,-6-2 0,-4-3 0,-1-1-113,-1-1 0,-1-2 0,-2 0 116,6-17 0,-7-1 14,-10-3 0,-7-2 15,-7-3 0,-4 0-4,4 12 0,-5 0 27,-6 5 0,-4-1 1,-1 8-23,-13-3-30,-8 10 1,-3 6-26,7 12-288,3 5 0,2 4-450,15 6-9065,6 16 9021,15-6 1,4 7 0,-6-13-1</inkml:trace>
  <inkml:trace contextRef="#ctx0" brushRef="#br0" timeOffset="93982">5479 2149 11706,'0'-4'7159,"0"1"-528,0 3-5525,-15-66-1315,11 46 197,-4-17 0,2 1 130,8 24 287,4-1 373,10 2 390,-2 7-3640,15 4 2713,-11 5 129,18 8 67,7 15-235,0 5-396,-20-10 0,-3 2-891,-2 27-285,-14-7 1045,-15-7 0,-6 0 174,-6 2 323,-1-4 1,-5 0 45,5-12 0,0-4 121,-1 1 1,-1-2 197,-4-2 0,0-3 415,-7-5-323,6-8-502,11-12 2853,12-6-3721,0-6-110,7-2 16,17-6 121,-2 11 780,13 0 115,15 8-5,-14 7 27,7 2 1,3 3 387,10 10-488,-13-3 1,0 4-249,13 17-467,-17 9-219,-26 8-315,-30 7-1427,-5-19 1,-4-3 2021,8-8 1,-2-1-1328,-15 4 0,-2-4 1855,10-11 1,1-4-1,-14 7 1,6-8-1</inkml:trace>
  <inkml:trace contextRef="#ctx0" brushRef="#br0" timeOffset="94365">5254 1721 17517,'2'-5'8627,"0"1"-6502,-2 4-1622,-95 159-3196,75-123 1,1 1 2732,-7 8 0,-5 8 0,0 2 0,7-6-35,3 8 0,7-3 119,2 1 1,4 2-135,3-12 1,1 2 0,4-2 9,7 14 1,7-3-296,9-6 1,6-6-122,-4-11 1,6-6 266,10-7 1,8-3 0,0-6 40,12-2 1,3-6-142,-18-2 0,3-1 1,1-2-1,-2-2 377,10-6 1,-3-3 0,0-3 89,-2-2 1,-1-3 0,-3-2-12,-3-2 1,-3-2 0,-3-1 217,5-4 1,-5-5-107,-14 0 1,-2-5 0,-5 0-226,-6-6 1,-5-1 465,-2 2 0,-1-3 1,-6 0-763,-10 0 1,-7 0 0,-1 4-275,-2-4 0,-5 4 106,-5 7 1,-5 2 0,-3 7 38,-11 8 1,-2 8 149,1-3 1,-4 5 67,-3 8 0,-5 6 0,4 2 37,16 2 1,3 2-1,-3 2-1120,-15 3 1,-3 3-1,6 2 1433,-2 7 1,8 0 0,17-6 0,5-2 0,-1 5 0</inkml:trace>
  <inkml:trace contextRef="#ctx0" brushRef="#br0" timeOffset="95026">3417 3425 21013,'-20'-38'211,"1"0"0,-2 5 0,4 15-200,9 27 0,-25 36 23,-1 0-393,7-8 1,-2 0 372,1-1 0,-1-2 3,-1 1 0,-1-2-1,2-2 1,0-3 11,3-4 0,1-3 327,-13 5-175,15-15-124,14-19-23,19-16-10,4-5 10,10-4 1,4-2-350,-4 7 0,2 1 397,12-13 1,2 1 21,-5 8 1,-1 3 13,-1 4 1,-2 1 94,-4 4 1,0 3-95,18-7-40,-4 11-50,4 10-20,-11 11 1,-1 3-20,16 6-121,-9 4 0,1 3-700,-11-4 1,-2 1-640,2 1 1,-1 1 861,2 2 0,-4-2 0,-6-4 1,-2 0-1</inkml:trace>
  <inkml:trace contextRef="#ctx0" brushRef="#br0" timeOffset="96808">2324 4269 11323,'-1'-7'7287,"0"2"-6469,1 5 593,-1-70-979,1 43-357,-1-12 1,2 2 159,1 21-78,3 8-51,-1 0-100,-2 4-6,-1 2 28,-1 2 0,-1 4-17,-1-1-5,-1 3 66,1-2-38,0-2 1227,2 0-1211,-2 0 1,-1 3 21,-12 20-49,1 8 16,-6 21-39,7-10 22,7-8 1,1 0-6,1 0-12,3 3 1,2-1 16,7-3-5,5 9 89,2-24-22,-3-11 84,2-6 34,9-20-112,5-4-6,11-20 5,-2-1 6,-2 0-27,-9 10 16,1 2-40,-13 15-16,0 5-39,-6 15 22,-5 6 34,-4 40-39,-6 2-23,2-16 0,1 1-59,-2-3 1,1 0-485,0 25-515,10-1-52,10-7 444,10-15 308,7-20-62,3-24 6,1-17 297,-9-6 61,-5-1 0,-3-2-801,0-7 910,1-13 1,-3-5 7,-9 18 1,-2 0-14,2-8 0,-2-3 36,-2 3 0,-4 0 90,-7-1 0,-3 1-6,-1 1 0,-4-1 36,-8-2 1,-6 3 33,-2 15 1,-4 5-7,-5 6 1,-3 5-124,8 4 1,-3 5 28,-4 8 1,-5 6-1,2 3-45,-6 7 0,1 5-563,1 0 0,-3 3 1,3 3 497,10 1 0,2 3 0,2 2-6,1 4 1,2 2 0,3-1-454,-4 8 1,4 4 454,8 0 1,3 6 0,4-3-14,4 2 1,5 0-7,2-4 1,2 3 0,5-3-34,10 5 0,8-5-11,10-6 0,8-6-8,10-7 0,7-7-13,-14-12 0,4-4 1,1-4-29,6-3 0,2-4 1,1-3-470,3-3 0,2-3 0,-1-3 547,-15 1 1,1-2-1,-1-1 1,-2-1 26,3 0 0,-1-1 0,-1-4 39,10-9 0,0-4 0,-7 0-42,-8-2 1,-5-3 56,-3 3 0,-1-2 1,-6-2 12,-7-8 1,-9-2-527,-12-13 1,-6 1 472,3 19 0,-4 2 28,-12-14 0,-5 4 127,4 23 1,-3 4-140,-8-3 1,-3 3-26,-2 7 1,-2 5-54,1 4 1,0 3-270,3 6 1,1 3-4274,-20 11 4590,22 6 0,16-5 0,13-6 0</inkml:trace>
  <inkml:trace contextRef="#ctx0" brushRef="#br0" timeOffset="97542">4210 3911 13200,'-7'1'6088,"1"0"-4839,6-1-107,0 0-934,-31-39-141,21 30-39,-25-27-6,26 43 23,-5 8 0,-6 5 0,-6 2 6,-6 2 33,-5-1 89,0-4 175,2-5 116,7-6 119,8-6-438,9-3 40,6 0-78,4-1-46,2 1-44,2 0 5,4 2-5,3 5 0,2 5-6,0 10-11,-4 5 28,-3 8-5,-4 5-12,-6 4 17,-1-1-11,-2-4 22,1-10 0,2-9 73,2-11 258,2-4-292,4-18-11,2-3-28,7-15-16,0 8 10,17-13 7,-4 13-24,15-7-9,-3 12-7,1 9 0,1 7 11,-1 11 6,-9 1-34,6 21-12,-21-2-38,-11 29-28,-14-21-40,-6-6 1,-4-1-549,-19 11-105,13-14 1,-1-1-23,-1-3 1,0-3-462,-18 9-7135,-5-11 8406,11-11 0,12-3 0,6-3 0</inkml:trace>
  <inkml:trace contextRef="#ctx0" brushRef="#br0" timeOffset="97942">3982 3688 10819,'-2'-4'6374,"1"1"-5579,-26-5 1,-10 5 649,-21 22-2516,14-18 0,-1 3 1286,7 18 1,6 7-99,10-5 1,4 3 248,-4 11 0,1 2-257,7-7 0,2 4-38,4 4 1,2 7 0,2-1-279,2 0 0,2 0 0,2 1 190,1 7 1,1 0-1,4 0-868,4-3 0,2-1 0,4-6 854,3-4 0,7-5-17,16-2 1,6-7 108,-3-12 0,4-4-115,-10-3 1,3 0-1,0-3 24,19-5 1,0-6 62,-5-4 1,-2-6 11,-7-6 0,-3-5 22,-7-4 0,-3-6 62,-2-15 0,-5-5-62,-7 3 0,-4-1-47,-2-1 0,-3-1 22,-6-4 0,-4 1 8,-3 11 0,-3 0 9,-4-9 1,-6 2-10,-4 6 0,-7 5-14,-8 7 1,-6 6-23,-6 6 0,-3 5-17,-3 4 1,-2 6-32,0 2 0,2 5-129,5 4 1,2 4-754,9 2 0,3 5 916,-12 23 0,23-15 0,11 3 0</inkml:trace>
  <inkml:trace contextRef="#ctx0" brushRef="#br0" timeOffset="98592">6019 3042 8662,'0'-5'6828,"0"1"-1333,0 4-5405,-29-35-29,19 30 180,-36 5-135,27 34-66,-7 16 16,9-22 0,-1-3-17,-2 1-1640,-2-1 0,-1-3 1736,5-8-23,-7 4 728,13-22-571,5-9-152,0-5-2025,12-31 2003,1 18 112,9-17 1,2-1-22,1 6-75,2-3 0,0 2 292,-4 11 95,8-16 8,-3 12 1977,-5 8-2087,13 1 3203,-8 24-3259,5 3 467,9 16-950,13 25-3502,-7-4 3342,-2 2 1,3 3-1006,-8-6 0,0-1 58,0 1 1,0-1-329,0-1 0,-3-3 1496,9 6 1,-19-17 0,0-2-1</inkml:trace>
  <inkml:trace contextRef="#ctx0" brushRef="#br0" timeOffset="99175">5744 3960 22167,'-44'-20'28,"-1"1"0,7-4 0,6 13-22,17 39 0,6 12-6,-3 14-459,3-15 1,2 2 455,2-6 0,3-2 0,0-1 1,2-2 290,4 16-276,16 2 38,2-26-16,5 2 363,6-23-190,-15-12-123,3-3 61,-14-9 490,-16-6-551,-4 1-17,-14-2-6,-5 12-10,-9 8-51,12 7 0,-7 8-45,18 4-67,2 5-224,12 1-846,16-1-3349,15-3 4531,7-4 0,-10-5 0,-8-2 0</inkml:trace>
  <inkml:trace contextRef="#ctx0" brushRef="#br0" timeOffset="99592">5847 3508 16580,'-40'-23'911,"0"1"1,-1-1 0,-4 2 0,-1 3 0,5 12-775,6 19 1,4 9-1056,-9 2 0,2 6 982,2 14 1,6 4-37,11-10 0,3 2 19,-1 20 1,4 3-7,5-5 0,3 4-15,4-9 0,1 7 1,2 0-1,1-4-14,2 2 0,2-4 0,3 2-43,0-5 0,1 2 0,2-1 1,4-8-40,13 8 0,6-9 8,4-8 1,4-6 16,3-8 0,0-6 39,-9-4 1,1-5 17,17-12 1,-2-8 122,-18-2 1,-3-2-154,8-3 0,-2-6 135,-4-19 1,-7-3-434,-3-9 405,-12 13 1,-2-9-1,-4 2-645,-7 0 1,-4-1 581,2 2 0,-3-3 0,-1 1 13,-2 10 0,-2 0 1,-1 2 187,-7-18 0,-3 3-180,-1 7 1,-3 4-31,0 6 0,-1 4-12,2 7 1,-1 3 175,-15-10-589,12 16-261,14 13-6960,23 16 7629,6 4 0,2 0 0,-4-5 0</inkml:trace>
  <inkml:trace contextRef="#ctx0" brushRef="#br0" timeOffset="99917">6763 3565 23814,'-26'-40'87,"0"1"1,8-1 0,13 8-21,51 17-50,-12 7 0,2 2-648,4 2 0,1 3 631,2 6 0,0 3-3,-1 3 0,-1 4 3,-3 5 0,-3 4-6,-4 4 1,-3 1-18,10 22-209,-21-8 0,-5 2-715,-5-15 0,-3 2 249,2 23 0,-1-2 1,-3-8-1,0 2 0</inkml:trace>
  <inkml:trace contextRef="#ctx0" brushRef="#br0" timeOffset="100127">6773 3738 19437,'35'-34'-7,"1"0"0,0 0 1,-1 3-1,1 0 0,0 7-127,6 8 0,2 5-889,2-2 1,0 1-1185,-1 1 1,0-1 2206,0-1 0,-3 0 0,4 0 0,-10-1 0</inkml:trace>
  <inkml:trace contextRef="#ctx0" brushRef="#br0" timeOffset="100475">7437 3113 11182,'-49'-8'1662,"0"1"1,-1 0 0,-6 2 0,-1 2 0,5 3-1433,7 2 0,1 4-336,3 2 0,-2 2 1,3 2 333,0 5 1,3 4-53,-11 7 0,1 4-51,3 4 0,2 5-24,3 3 1,2 5-7,11-6 0,3 3 1,1-2-353,0 4 0,3 0 259,6-3 0,1 3 1,5-2-15,7 1 1,6-1-29,5 10 0,6 0-26,9-2 1,11-6-16,6-15 0,8-4 0,-1-4-254,6 2 0,3-6 293,-10-9 1,5-2 0,2-4 0,-3-2-343,2-5 0,-3-3 1,2-3 385,-5 1 0,2 0 0,0-2 0,-1-3 14,11-5 0,-1-3 1,-2-3 32,-9-1 0,-1-2 0,-5-3 25,-7 1 0,-3-3 1,-4-1 6,2-16 1,-7-2-88,-9-3 1,-7-2 30,-9-3 0,-6 0-17,-6 0 1,-6 1-7,-8 1 1,-10 5-41,0 16 1,-8 3 0,2 5-55,-4-2 0,-2 5-75,7 8 1,-1 3 0,-2 4 110,-8 6 0,-1 6 1,7-1-1,-15-3 0,6 5 1,1 0-1</inkml:trace>
  <inkml:trace contextRef="#ctx0" brushRef="#br0" timeOffset="101108">2273 5091 12270,'8'-50'2823,"0"-1"0,-1 7 0,-4 9-2207,-11 19-460,-1 11-27,-6 10-1966,-9 21 0,-1 6 1955,-7 9-62,2-1 0,-5 8 0,3-1 22,0 3 0,1-1-75,5-9 1,-1 2 0,1-2-10,-4 9 1,1 2-324,2-6 0,0 4 1,0-1-2949,3 0 0,1 0 0,0 0 2192,-1-1 1,-1-1-1,3-2 1,0 6-1,6-11 1,11-26 0</inkml:trace>
  <inkml:trace contextRef="#ctx0" brushRef="#br0" timeOffset="101775">1685 6464 14314,'0'-7'5753,"0"1"-5353,-10-23 0,-3-3 20,-3 16-350,2-18 0,-3 7 272,-20 51-286,17-7-11,-1 8 0,2 3-23,4 3 9,4 4 0,1 3-26,4 14 0,4-14 1,3-1 11,7 7-11,18 0 11,5-17-20,-1-12 0,4-3 0,-4-3 0,3-5 17,14-6 0,-1-4 3,6-4 8,-20-2 1,-6-4 42,-12-4-18,-6-6 0,-13 7 12,-25-10-34,-5 6-14,9 4 0,0 0-8,-14-10 13,17 8 1,0-2 10,2-4 1,2-1 0,-1 0 0,2-1 11,1-4 0,3 0 31,1-17-23,12 14 34,16-10-28,4 20-39,7-4 5,17 17-22,-6 16-22,9 6 27,-15 9 1,-3 3 0,3 7-51,0 9 0,-3 5-426,-16-11 0,-3 1-34,4 16 1,-3 1-577,-10-5 0,-3-1-795,-1-2 0,-3-2-2225,-5 18 3306,-2-12 0,10-30 0,0-2 0</inkml:trace>
  <inkml:trace contextRef="#ctx0" brushRef="#br0" timeOffset="102132">1859 5981 12662,'-45'-26'1148,"1"0"0,-1 0 1,2 3-1,-1 3 0,3 9-753,-7 15 0,3 10-424,-2 3 1,2 7 157,0 7 0,3 5-580,2 8 0,4 5 469,14-13 1,1 3 0,3 1-1,1 3 1,2 2 0,2 1-6,3 3 0,1 0 0,3 1-13,2 2 0,2-1 0,2 1-13,4-1 0,2-1 0,3-1-13,3-2 0,3-3 0,3-2-8,5-4 1,2-4-1,5-4-11,4-4 0,4-5 1,2-5-26,6-3 1,2-4 0,2-5-8,5-4 1,2-5 0,0-3-456,3-3 0,1-4 0,-2-3 549,0-3 0,-1-4 0,-2-2 33,-3-2 1,-3-2-1,-3-2-153,-6-1 0,-2-2 0,-4 0 164,3-5 1,-7-3 46,-15 2 0,-4-4 1,-7 1-45,-9-4 1,-9 0-41,1 1 0,-5-3 1,-4 4-12,-7 5 0,-5 3 0,-3 3-221,-5 0 0,-4 3 0,-2 3-20,-6 3 1,-2 3-1,-3 5 228,8 8 0,-2 3 0,0 2 0,6 0 0,-13-2 0,5 4 0,3 6 0,0 0 0</inkml:trace>
  <inkml:trace contextRef="#ctx0" brushRef="#br0" timeOffset="106460">10685 9016 21573,'-6'-40'1000,"1"0"0,-4-22-933,7 58-28,2 10 62,-2 14 11,-1 21-65,0-10 1,0 2-12,-2 5 1,-1 3-15,-1 10 1,-1-1-213,3-15 0,-1-1 198,0 9 0,1-3 20,-1-1 0,1 0 101,1-16 319,3-12-17,0-11-212,1-11-23,2-11 347,1-14-420,-1-8-22,0-11-62,-2 10 23,0 9 0,0-1 22,-2-10 67,0-13 11,-2 29-55,0 15-63,3 9-27,0 12-6,1 11 1,1 16-18,2 15-22,1 10 17,-1-25 0,-1 0-405,1 2 0,-1 1-973,1 1 0,0 0 1389,2 25 0,-2-23 0,-1-16 0</inkml:trace>
  <inkml:trace contextRef="#ctx0" brushRef="#br0" timeOffset="110366">9642 9570 7861,'-38'9'1523,"-1"0"1,-14 8 1200,70-10-1223,20-1-330,18-3-760,-17-4 1,3-2-986,12-1 1,1-2 649,-6-1 0,3 0-6,-2-1 1,5 0 0,3-1-38,-2 1 1,2 1 0,2 0 0,1-1-440,-9 2 1,1 0-1,0 0 1,2 0 0,1 0 409,0 0 1,1 1 0,2-1-1,0 0 1,1 1 0,-1 0 0,5 0 1,1 1-1,1 0 1,-1 0 0,-2 0-1,-3 1-210,-5-1 0,-4 1 0,-1 0 0,2 0 1,3 0 202,1-1 0,4 1 1,2 0-1,1 0 1,-2 0-1,-5 0 0,-6 0 2,7 0 0,-8 0 0,5-1 0,-3 1 0,6 0 0,1-1 0,-2 0 0,-7 1-8,-1 0 1,-5-1 0,1 1-59,5-1 1,0 1 0,-2 0-902,8-1 0,-4 1 967,-13 2 0,-5-1 0,2 2 0,-18 0 0</inkml:trace>
  <inkml:trace contextRef="#ctx0" brushRef="#br0" timeOffset="111418">9455 9689 15313,'-26'-8'868,"3"11"1670,17 32-2244,-3-1 1,-1 2-122,-5 17-103,4-16 0,2-2 927,1 4-840,5-10 551,2-11-154,1-9 1660,3-6-1873,2-10-156,7-7-51,3-12 12,3-9-40,-1-8-27,-5-7 16,-5-3-16,-2 3 11,-2 8 22,-2 12-45,1 15-50,-1 8-6,0 10 22,3 10-33,-1 3-22,4 33 22,-4-6-6,0-11 1,-2 1 5,0 22 5,-1 1 1,0-20 28,0-1-18,0-23 119,0-3 22,0-7-107,-4-18-28,0-6-33,-3-7 34,-2-12 10,-1 3 6,-2-10 101,2 4-3470,3 17 3347,3 10 0,2 14-51,1 11 34,-2 9-45,-1 24 6,1-8-515,0 25-2958,8-12 3512,1 4 0,0-17 0,-1-15 0</inkml:trace>
  <inkml:trace contextRef="#ctx0" brushRef="#br0" timeOffset="114242">8670 10624 15003,'1'-6'5209,"1"1"-4229,-2 5-235,20-71 174,-14 37-681,5-8 0,-1 3-81,-8 20 11,-2 12-129,0 12 79,-7 28-79,-6 12-406,-4 11 395,-4-2-12,7-26 1,-1 2-12,-2 10 1,0 0 43,2-8 1,1 1-47,-1 10 0,5-3 14,10-10 16,3 3 118,12-23 45,5-14 17,13-13-31,-5-3 0,1-3-67,-1 0 0,1-2-1559,6-6 0,-2-1 1551,11-8-174,-2-3 207,-18 21-56,-2 1-73,-13 17 22,-5 16-38,-4 5 3297,0 20-3286,-4 2-12,0-6 1,0 3-15,0-3 0,0 1-6,-1 7 1,2 1-191,6-5 0,2-2-136,3 20-385,9-19 1,3-5 142,2-4-300,7-9 1,1-6 299,-3-14-604,28-21 301,-17-15 670,-9 0 1,-1-5-77,-5 4 0,-1-3 356,1-11 0,-2-2 45,-8 6 0,-2 2-25,-3 11 0,-3-2 217,-6-23 1,-7 1-3,-1 24 1,-4 1-15,-5-4 1,-5-2-1,-2 5-529,-11 6 0,-5 7 403,-14 0 1,-3 6-85,13 9 0,-2 6 46,-9 8 0,-6 6 1,2 3-745,12 0 0,3 2 0,-3 3 670,-3 1 1,-4 3-1,1 1 1,2 2-18,8-1 1,1 3 0,2 0-1,1 2-165,0 1 0,2 2 0,0 1 0,3 1 146,2 1 0,1 1 0,1 0 0,4 2-10,-6 12 1,4 1 0,4 3-4,6 5 0,4 2 0,5-3 4,1 1 1,8-1 0,8-12 1,5 2-1,7-7-228,16-6 0,6-6 225,-2 2 0,8-4-23,-3-12 0,8-3 0,3-3 1,-2-3-389,6-2 1,0-3 0,4-2 394,-11-1 0,4-1 0,1 0 0,1-2 1,-3-2 12,9-3 0,-2-3 0,-1-2 0,-1-1 18,2-3 0,-1-1 0,-1-2 0,-3 0 9,4-2 0,-3-1 1,-1-3 168,-11 3 0,1-3 0,-2-1 0,-4-3-79,2-11 0,-4-3 0,-3-1-45,-1 0 0,-2-2 0,-5-2-14,-2-6 1,-6-3 0,-7 1-1,-10 11 1,-6 1 0,-4 1 22,-3 2 1,-3 0-1,-5 3-301,-5 2 0,-4 2 1,-3 3 216,-5 2 0,-4 4 0,-3 2-26,-5 2 0,-3 3 1,-2 3-242,-3 2 0,-3 3 0,0 4-646,-3 1 0,-2 4 0,2 2 914,7 3 1,1 1 0,4 0-1,-4 1 1,8 1 0,-7 6-1</inkml:trace>
  <inkml:trace contextRef="#ctx0" brushRef="#br0" timeOffset="116190">6236 11100 11357,'-4'0'6346,"1"0"-4128,3 0-2061,6-22-129,8 10-45,26-26-61,-2 21-791,19-5 1,3-1-1691,-2 3-1104,3 0 0,-3 2 3663,-16 8 0,-5 2 0,-23 5 0</inkml:trace>
  <inkml:trace contextRef="#ctx0" brushRef="#br0" timeOffset="116408">6512 10940 21763,'-13'9'864,"2"15"-713,11 15-56,1-7 0,-2 4-2867,-4 21 1,0 1 2771,3-17 0,-1 0-47,-1 5 1,-1 4-1,2-5 96,1-6 0,1-3-386,0 1 1,2 1-2759,6 11 1,3-3 3094,6 0 0,3 6 0,-10-37 0</inkml:trace>
  <inkml:trace contextRef="#ctx0" brushRef="#br0" timeOffset="116674">6965 11152 21259,'52'-34'63,"0"0"1,0 1 0,-1 5-70,-13 12 1,-1 4-322,5-3 1,-2 1-620,9-3 946,9-1 0,-31 10 0,-7 2 0</inkml:trace>
  <inkml:trace contextRef="#ctx0" brushRef="#br0" timeOffset="116874">7228 11006 16656,'-5'0'5612,"0"0"-4027,5 0-1283,5 16-4307,-5 38 4033,2-5-23,-4-12 1,-2 3-259,-3 8 0,0 0-2489,3-5 0,0 1 2742,-2 13 0,1-3 0,4 0 0,1-26 0</inkml:trace>
  <inkml:trace contextRef="#ctx0" brushRef="#br0" timeOffset="118875">7171 11118 18756,'-4'-43'1015,"0"0"1,1 4 0,0 10-714,3 20-206,1 9 5,0 14 33,0 16-27,0 17-35,0 12-198,-2-25 1,0 0 141,-1 1 1,-1 0-6,-1-1 1,-1 0-1656,-1 3 1,0-2 1655,-3 9-2203,0-3 2275,4-21 213,2-9 95,0-1-44,1-12-253,-2-9 2241,-1-9-2224,-1-12 3392,0-11-3375,2-15-48,3 24 0,2-2-152,2-3 1,1 0 165,2-1 0,3-1 28,10-9 0,5 2-87,-6 15 1,3 3-6,12-5 0,3 6-9,2 12-74,19 18 57,-17 21 15,-14-2 0,0 3-308,1 6 0,-3 4 288,0 4 0,-3 2-6,-3 2 1,-4 0-7,-4 1 1,-6 0 11,-7-2 0,-6-2-11,-7-2 0,-5-3-20,-9-1 0,-4-4-73,-5-2 1,-3-3-155,-4-2 1,-2-3-245,1-3 1,-2-3-799,3-3 1,1-4 1299,3-5 0,4-2 0,-4 1 0,14-7 0</inkml:trace>
  <inkml:trace contextRef="#ctx0" brushRef="#br0" timeOffset="120033">8059 12211 23304,'3'-39'308,"0"0"0,3-19-263,-6 65 179,2 29-90,-1 4-100,-1-8 0,0 2-445,-2-1 1,-1 0-638,-1 3 1,-1-1-5237,-5 24 5671,3-26 0,1-4 0,1-5 1,0-1-1</inkml:trace>
  <inkml:trace contextRef="#ctx0" brushRef="#br0" timeOffset="120675">6018 12833 10892,'56'-8'1104,"0"0"1,-11 2 0,2-1 0,-2 0-845,13-4 1,1 0-1735,-3 2 1,4-2 0,1 1 1498,-9 0 0,2 1 0,0 0 0,2-1-13,-7 2 1,1 0-1,1 0 1,0 0-1,1 0-324,4 0 1,0 0 0,1 0 0,0 0 0,1 0 317,3 0 1,1 1 0,1-1 0,-1 1 0,2 0-73,-10 1 1,1 0 0,1 0-1,-1 0 1,1 0 0,0 0 74,2 1 0,1-1 1,0 1-1,0-1 0,1 1 1,-1 0-194,2-1 0,0 1 0,0 0 0,0 0 0,1 0 0,-1-1 191,2 1 1,-1 1-1,1-1 1,-1 0-1,1 0 1,-1 0-42,0 1 0,1-1 0,-1 0 0,1 1 0,-1 0 0,0-1 33,-2 1 0,0 0 0,1-1 0,-1 1 0,-1 0 0,1 0-12,-2 0 1,0 0 0,0 0 0,-1 0 0,-1 0 0,-2 1-19,11-2 0,-3 1 1,-1 0-1,4-1-418,-13 2 1,3 0 0,1 0-1,-1 0 1,-2 0 0,-3 1 448,5 0 0,-5 0 0,0 1 0,-1-1 0,17 0 0,-1-1 0,-6 1 0,-11 2 0,1 0 0</inkml:trace>
  <inkml:trace contextRef="#ctx0" brushRef="#br0" timeOffset="121733">6070 12973 13253,'4'-60'308,"-2"24"2397,-6 65-2503,-5 31 1064,1-14-1216,2-10 1,1 0 50,1 9 5,0 8 208,3-4-23,1-18 763,0-7-589,0-14 3545,0-8-3428,0-1-330,0-10-67,0-16 126,-1-6-255,-2-15-23,-1 14 23,-1-7 0,0 15 17,1-1-73,2 13 0,1 9 0,3 21 6,1 6-5505,3 34-1060,-1-16 5992,0 20 0,-4-42 0,0 1 0</inkml:trace>
  <inkml:trace contextRef="#ctx0" brushRef="#br0" timeOffset="124300">4520 13829 21859,'32'-37'56,"0"0"0,8 0 0,4 8-54,-6 18 1,2 5-1038,12-5 1,2 2 922,0-1 0,1 2-233,-1 0 1,-2 1 197,-12 1 0,-1 1-1990,11-2 1,-3 0 2136,9-1 0,-3 0 0,-30 5 0</inkml:trace>
  <inkml:trace contextRef="#ctx0" brushRef="#br0" timeOffset="124501">5078 13655 11015,'-3'0'8133,"0"0"-4156,3 0-3955,-20-7 12,13 12 67,-19 26-73,18 19-26,2-9 1,1 2-292,1-1 0,1 0-212,0 3 0,2 0-2225,1 1 0,2-1 2726,0-5 0,1-3 0,2 10 0,0-23 0</inkml:trace>
  <inkml:trace contextRef="#ctx0" brushRef="#br0" timeOffset="124916">5574 13825 23282,'-1'-36'282,"0"-1"1,-1-21-182,2 58 185,0 0-230,1 7 28,0 9 140,0 42-185,-1-26 0,0 3-31,0 6 1,-1 0-15,-1 20-16,2-9-107,3-13-201,1 6-510,3-8-1412,-2-10-5937,1-9 8189,-1-10 0,-2-4 0,-1-4 0</inkml:trace>
  <inkml:trace contextRef="#ctx0" brushRef="#br0" timeOffset="125224">5621 13958 14785,'-4'-6'6704,"1"1"-6147,-9-28 1,-1-7 271,7 7-591,-8-12 0,6 1 210,26 12-381,3 15-44,8 2 5,19 20-17,-2 11-176,-10-3 1,2 3 153,-2 3 0,1 1-427,1 3 1,1 1 333,-1 1 0,-2 1-70,-5 2 1,-3 1-90,-7 0 1,-7 1-209,-15 29 286,-13-29 1,-6-2 18,-10-1 1,-4-3-425,-6 0 0,-1-4-396,-3-3 1,-2-2-2082,2-3 1,0-2 3066,6-3 0,4-3 0,-10 1 0,21-4 0</inkml:trace>
  <inkml:trace contextRef="#ctx0" brushRef="#br0" timeOffset="125557">6462 13586 19647,'-1'-4'3820,"1"0"-1933,0 4-1870,-4-37 6,1 39-1,-7-12-22,-5 62 0,3-17 0,0 3-334,-2 5 1,0 2 321,-1 1 1,3 1-107,5 5 0,3-1-19,2-16 0,6-2-2611,15 13 1,8-6 753,10-10 1569,9-4 1,-3-6 0,-24-11 0,13 0 0</inkml:trace>
  <inkml:trace contextRef="#ctx0" brushRef="#br0" timeOffset="125967">6900 13720 25152,'-11'-57'84,"-3"38"-61,7 69-18,-1 8 6,1-8-5,4-16 0,1-1 16,-1 16-17,3-15 1,3-2 22,9 1-22,9-14-1,7-14 30,5-14 32,4-12 73,5-23 22,-9 0-55,-5-1 167,-10 3 56,-8 16 23,-2 0-207,-4 12 72,-3 7-201,-1 6-11,2 13-6,0 6 0,5 14-40,6 12-189,2-4-96,2-2-1188,1-5-2654,-2-11 4167,1-1 0,-6-10 0,-5-7 0</inkml:trace>
  <inkml:trace contextRef="#ctx0" brushRef="#br0" timeOffset="128284">6995 13808 14359,'0'-4'5601,"1"1"-3338,-1 3-1966,1-45-62,-5 33-44,0-34-107,-2 46 56,-4 0 22,-5 1-117,2 2 11,-9 7 50,-4 11-10,-3 9-46,-1 2 45,-1 12 62,2 5-95,3 1-23,6 4-28,13-24 23,14 0 33,12-11 11,20 0-25,-3-12 1,4-3-35,1-2 1,1-3-657,13-1 0,0-2 645,-17-1 1,0 0 16,8-3 0,-1-2 48,15-8 5,-24 4 1,-1-1 72,4-6-11,-13 0-101,-24 11-16,-14 4-12,-11 1 0,-27 0 0,12 2 11,4 0 1,-1-1 0,-6-3-7,8-1 1,0-3 11,-15-10-11,5-3 28,3-5 0,10 4-2057,-4-5 2046,10 7-2163,5-8 2174,12 14 56,7-24-62,15 13-11,14-13-17,1 14 6,18-3 6,10 11-29,1 3-158,-24 12 1,-2 4 157,6 7 2126,1 17-2097,-15 27-18,-14-21 1,-3 1-4,-1 1 1,-5 3-28,-9 13 0,-4-1 2814,-2 2-3184,-3 4 0,0 1-1397,6-4 16,-3 8 1776,25-23 0,-8-25 0,9 1 0</inkml:trace>
  <inkml:trace contextRef="#ctx0" brushRef="#br0" timeOffset="128568">7576 13289 26038,'31'-12'184,"8"20"-170,-8 21 0,-1 10-1374,1 5 1,-1 1 1356,-6-5 0,-3 0-14,-1-1 0,-6 7 17,-14 3 0,-8 9 0,-2 0 0,4-11 0,6-9 0,-2-2 0,-10 23 0,0 0 0,0-1 0</inkml:trace>
  <inkml:trace contextRef="#ctx0" brushRef="#br0" timeOffset="130058">5812 14768 21196,'7'-46'1038,"0"0"0,-2 8 1,-2 6-519,-5 15-469,-2 18 119,2 22-119,-2 22-29,1 4-411,0-9 1,0 2 396,0-2 1,-1 3-64,0 1 1,-1 5 0,1 2-939,0 3 0,2 2 0,0-1-992,0-8 0,0-1 0,2 1 1985,2 2 0,1-1 0,1-8 0,3-1 0,2-1 0</inkml:trace>
  <inkml:trace contextRef="#ctx0" brushRef="#br0" timeOffset="131150">4658 15757 18481,'2'1'1843,"11"-2"-1266,18-8-39,11-1-79,9 1-66,8 2-593,-25 5 0,2 0 309,7 1 0,2 0-603,12 1 1,1 0 515,-9 0 1,5 0-1,-7 0 1,6 1-1,1-1 1,-2-1-709,7-1 0,-2 0 0,4 0 689,-9 0 0,4-1 1,1 1-1,1-1 1,-1-1 3,-3 1 1,0-2 0,0 1 0,0-1 0,1 0-4,5-1 1,1 0-1,1-1 1,-1 1-1,-3-1-445,5 1 0,-3 0 1,0 0-1,6-2 449,-15 3 1,3-1 0,2-1 0,2 0 0,-2 1 0,-2-1 0,-3 1-373,13-2 0,-5 1 0,0 0 0,3-1 185,-9 1 1,2 1 0,2-1-1,0 0 1,-4 0 0,-3 1-2430,17-2 0,-6 0 0,-5 1-1005,1 1 0,-8 1 3613,9-1 0,-44 5 0,-9 1 0</inkml:trace>
  <inkml:trace contextRef="#ctx0" brushRef="#br0" timeOffset="131907">4480 15849 21971,'5'-20'734,"-1"23"-644,-1 59-96,-3-16 0,0 0-291,0-13 0,0 0-613,-1 15 0,1 0 910,1-11 0,0-2 0,-1 13 0,3-4 0</inkml:trace>
  <inkml:trace contextRef="#ctx0" brushRef="#br0" timeOffset="132934">3244 16909 10898,'-3'0'6760,"1"0"-3411,2 0-3147,-7-10 0,24 2-74,9-12-94,3 11 0,4 2-12,24-9-446,-4 2 0,2-1 401,-15 4 1,-1 0-182,17-4 0,-1 0-695,-17 4 0,-3 2-8076,17-3 8975,-24 7 0,-16 4 0,-10 1 0</inkml:trace>
  <inkml:trace contextRef="#ctx0" brushRef="#br0" timeOffset="133156">3575 16811 22722,'9'33'17,"0"9"-68,3 19-566,-6-26 1,-1-1-85,3 23-4043,2-13 0,1 0 4744,5 6 0,1 6 0,-7-35 0</inkml:trace>
  <inkml:trace contextRef="#ctx0" brushRef="#br0" timeOffset="133375">4077 16923 17624,'0'-5'4571,"0"0"-4386,0 5-151,8 23-23,-2 7-2257,1 1 0,-1 3 1859,1 11-655,-3-12 0,-1 0 773,3 17 0,-3-15 0,0-3 1</inkml:trace>
  <inkml:trace contextRef="#ctx0" brushRef="#br0" timeOffset="133675">4161 17063 18711,'-1'-50'1428,"1"0"1,0 4-1,-1 5-935,1-3-342,2 15 28,12 1-151,7 18-28,17 2-16,8 20 16,11 14-360,-26-8 1,1 3 347,2 3 1,0 1-9,1 2 1,-2 2-57,-3-2 1,-2 2-90,-5-1 0,-4 1 25,3 24 79,-27-6-35,-23-5-122,-20-9-56,1-12-1155,7-12 1,0-4-2908,-1-4 4336,6-2 0,3-3 0,14 0 0,1-2 0</inkml:trace>
  <inkml:trace contextRef="#ctx0" brushRef="#br0" timeOffset="134750">5042 16653 14191,'0'-9'6615,"0"2"-5890,3-25 1,0-5 226,-1 8-647,1-11 0,-2 3 37,-6 24-308,-2 11 22,-8 16 5,-4 16-22,-9 25-42,12-19 1,-1 4-515,-3 19 0,2 1 511,5-17 1,1 0-18,-1 20 1,3-2-29,9-24 1,2-2-338,5 6 0,3-1 158,5-6 0,5-4-106,4-4 0,4-5-118,3-4 1,2-5-225,1-3 0,0-6 235,1-6 1,-1-5 280,-1-4 0,-2-4 164,-1-5 1,-3-3 72,-2-3 1,-3-1 100,-2-1 1,-3-1 136,-2 1 1,-3-1 476,5-24 8,-8 7-82,-7 9 809,-5 8-1094,-2 9 490,0 6-686,2 8 49,2 4-323,1 3 48,1 6-15,4 7 23,2 10-39,5 8 22,-2-3-39,1 22 11,-7-12-17,-1 25 17,-4-28-17,-1 1 34,1-27 61,1-2 1,5-15 21,8-18-27,0 1 22,10-24 29,-4 9 21,6-11 46,0 2 33,0 6 17,2 8-185,-9 15-6,6 6-22,-7 12 0,7 6-5,2 9-1,11 19 23,-11-6 0,10 16-28,-17-15-6,5 9-6,-8-12 68,-4-5 6,-6-13 66,-1-5-38,-1-5 72,9-25-118,-4 11 35,13-37-40,-12 31 22,11-23-16,-5 15 5,7-4 17,1 5 106,1 2-22,-7 11-61,-5 3 89,-7 6-45,-3 5-11,-1 1-34,-1 1-173,0 2-325,-2 2-605,0 4-1462,-1 5-269,2 0 2756,0 0 0,1-7 0,0 0 0</inkml:trace>
  <inkml:trace contextRef="#ctx0" brushRef="#br0" timeOffset="135323">6042 16709 12533,'0'-3'7181,"0"1"-2045,0 2-4800,11-60-202,-9 45-100,6-40-29,-16 69 35,-7 10-40,-1 3-12,-6 14-3396,4 7 3391,4-8 39,5 17-4,17-33 32,11 3-22,2-18-11,31-10 11,-20-5 0,1-1 0,1-3 47,-5-6 1,-1-1-3,20-12 22,-19 7 0,-2-3 180,1-12 1575,-11 10 0,-1-1-1671,3-16-34,-7 0-100,-10 23 34,-5 5-74,1 10-78,-4-1-240,3 6-606,0 5-1092,2 5-3187,3 10 4350,2 3 0,-1-8 0,0-4 0</inkml:trace>
  <inkml:trace contextRef="#ctx0" brushRef="#br0" timeOffset="135933">6639 17045 18352,'-3'7'4594,"2"-2"-3653,1-5 218,0 0-4872,20-79 3847,-10 48-36,5-22 0,2-2 450,0 6-467,-5 15 0,-1-1-22,0-4 0,-1-1-9,0-3 0,-2-1 0,0-1 1,-2 0 5,-2 2 0,0 1 36,-2 6 1,-1 2 142,0-15-84,-1 23-128,-1 14-34,-1 10 3162,-3 12-3145,-3 15-1,-7 22 1,4-13 0,0 2 194,1-5 1,-1 1-204,-7 25 1,-2 1-522,7-17 1,0 0 520,-4 17 1,2 1-7,6-17 1,5-1-87,5-6 1,5-2 89,7 12-21,10-22 1,5-4 37,4-5 10,11-5 0,2-5-27,16-16 5,-17 1 0,1-4-177,-8-5 0,-3-3 174,0-4 1,-2-1 2,-8 4 0,-2-2 5,5-16 1,-4-3 5,-12 12 0,-2-1 9,3-14 0,-2 0 2,-6-12 9,-8 19 0,-3 1 8,-5-9-17,2 15 1,-1 3 302,-5-3-325,5 16 1007,5 14-1029,4 17 201,1 5-174,5 44-5,2-7-37,-2-12 1,2 2 33,-1-7 1,1-1-66,0 2 1,0-1-236,0 1 1,1 0-561,0-1 1,0-1-704,0-3 1,2-1 1565,12 23 0,-9-27 0,1-11 0</inkml:trace>
  <inkml:trace contextRef="#ctx0" brushRef="#br0" timeOffset="136166">7515 16368 24979,'-6'-54'703,"-1"1"1,2 5 0,1 12-625,2 28-57,8 18-11,2 3 1,15 32-1,-8-17 0,0 3-595,5 12 0,1 5 567,1 7 0,-2 3-209,-9-15 0,-2 2 0,0-2-191,2 11 0,-6 3 417,-11-10 0,-5 6 0,-2-2 0,3-9 0,4-8 0,0-2 0,-9 8 0,0 0 0,1 0 0</inkml:trace>
  <inkml:trace contextRef="#ctx0" brushRef="#br1" timeOffset="168875">963 17308 15748,'10'-46'1995,"1"0"1,-1 0-1,2-11 1,1 5-1728,-2 13 1,0 5 84,4-6-56,-4 15-157,-5 14-140,-3 8 22,-3 15 23,-3 15-6,-5 23-39,0-15 0,-2 2-461,-1 7 0,-1 1 455,-2 3 0,1 0-16,2-3 0,1-1-64,2-6 0,2-1 2,4 18-163,12-16-318,10-11-835,12-9-1552,10-7-5915,9-7 8867,-3-8 0,-17 1 0,-13-2 0</inkml:trace>
  <inkml:trace contextRef="#ctx0" brushRef="#br1" timeOffset="169108">1538 17182 22285,'21'-27'-876,"0"0"0,1 0 1,3 2-1411,2 8 1,2 2 2285,3-1 0,-1 1 0,4-2 0,-5 5 0</inkml:trace>
  <inkml:trace contextRef="#ctx0" brushRef="#br1" timeOffset="169276">1695 17362 11418,'-2'3'9399,"0"0"-7819,2-3-2947,34-40-139,-14 19-432,4-6 0,1 0 1938,6-2 0,-14 13 0,0 2 0</inkml:trace>
  <inkml:trace contextRef="#ctx0" brushRef="#br1" timeOffset="169509">2193 16997 23663,'28'-22'-1713,"0"-1"1,1 1 0,0 0-8119,21-11 7677,-12 10 0,-15 8 0,-17 10 0</inkml:trace>
  <inkml:trace contextRef="#ctx0" brushRef="#br1" timeOffset="169709">2664 16552 26446,'5'62'572,"-1"-10"-3439,-1-10 0,1 1 2604,-2 11-913,-2 2 0,-1 2 960,0-23 1,-1-2-1,-1 26 1,0-27-1</inkml:trace>
  <inkml:trace contextRef="#ctx0" brushRef="#br1" timeOffset="177484">7410 15608 6837,'-5'1'2038,"1"0"4292,4-1-5680,6-13-225,-3 9-150,6-11-163,-5 15 252,10-3 145,15 2-189,5-1 27,14 0-39,-6 2-67,5-1-39,3-1-28,5-2-57,3-3-27,5-2-1750,-31 4 1,1 0 1689,1-1 1,0 0 0,1 0 0,-1 0-9,0-1 1,-1 0-7,18-3 18,-13 3 0,-1 1-203,14-1 174,-14 1 1,-1 1 16,21-3 23,-2 1 0,1 0-34,-13 2 23,9 0-1,-3 0-16,2 1-6,5 0 23,-13 1-12,-10 1-11,13-1 33,-14 0 3290,14-1-3306,-6 0 0,1-2 5,4-1 272,-8 1-289,8-2-4,-1 0 16,0 1 53,1-2-48,-13 4 18,-2-2-35,2 1-16,2-1 12,3 0-7,1-1 1,1-1 5,-4 1 28,-3 1 17,-2 0-28,-15 4-11,-2 0-28,-11 3 22,0-1-28,3 0-106,5-1-728,8-1 3,5 0 0,-9 1 0,-1 0 0</inkml:trace>
  <inkml:trace contextRef="#ctx0" brushRef="#br1" timeOffset="179767">9310 15445 7492,'-1'-5'5478,"1"1"415,0 4-4919,-5-18-162,3 13 381,-4-13-812,6 18 280,0 0-364,0 9 17,1 7-3365,1 28 3141,0-10 55,-1 25-163,-1-16 74,-3 12-45,0-2 0,-1-12-207,0 16-817,3-18-5238,0 15 6251,2-19 0,-1-14 0,1-11 0</inkml:trace>
  <inkml:trace contextRef="#ctx0" brushRef="#br1" timeOffset="180399">8913 16434 12545,'-5'0'4867,"1"0"-2324,4 0-2325,-5-26-128,13 16 72,29-30-145,-3 28-26,4 0 1,2 1-126,21-6-141,-22 7 1,1 1-694,-1 0 1,-1 1-1758,-3 1 0,-1 2 2725,16-3 0,-21 5 0,-16 2 0</inkml:trace>
  <inkml:trace contextRef="#ctx0" brushRef="#br1" timeOffset="180636">9168 16386 22761,'-9'37'33,"0"-1"1,-1 3 0,1-2-79,-1 15-490,3-15 1,1 0-390,-2 25-37,4-24 1,1 1-3956,5 1 1,0-2 4188,3 8 1,3-10-1,-6-31 1</inkml:trace>
  <inkml:trace contextRef="#ctx0" brushRef="#br1" timeOffset="180891">9579 16563 21556,'7'46'-241,"-1"0"-257,-1-4 45,-1-7-1727,-1 17-54,-3-20-2729,-4 12 555,1-23 3560,-3-6 0,5-10 0,-1-2 0</inkml:trace>
  <inkml:trace contextRef="#ctx0" brushRef="#br1" timeOffset="181174">9608 16802 20895,'-11'-54'618,"0"1"0,1 7 1,6 6-255,14 1-5638,16 3 5369,-5 8 1504,24-3-1554,-19 24 848,14 2-859,-7 17-29,3 12-16,-6 1-6,-7 1 1,0 3-52,7 16-90,-9-10 0,-2 2 102,-7-5 0,-4-1-6,1 17-8,-17-14 0,-6-1-3,-18 8 34,11-16 0,-3-2-322,-14 0 0,-4-5 1262,11-7 1,-1-3-3776,-16 4 1,1-2 2216,12-8 1,4-1-1,-9-1 1,19-3 0</inkml:trace>
  <inkml:trace contextRef="#ctx0" brushRef="#br1" timeOffset="182224">10256 16381 14001,'1'-6'6514,"0"1"-4145,-1 5-2134,0-45-33,-8 41 0,-3-26-51,-8 61-78,-1 12-73,0 13-217,12-24 1,0 1 207,1 2 1,2 1-15,0 0 1,2-1-23,0 0 0,3-1-1747,6 2 0,2-2 1618,5 9-262,24 0-215,-3-29-340,14-5 308,-8-11-580,-8-9 0,1-4 92,15-17 1003,-15 7 0,0-2 246,-9 1 1,-3-1 128,-3-1 0,-3-1 477,6-28 228,-8 3 103,-7 5-47,-2 7 184,-4 5-362,-3 10 3230,-1 7-3667,1 10-275,0 6-56,3 10 23,0 10-28,0 14 5,0 12-27,1 8-51,-1 5 33,0 0 7,-2-2-18,1-6 28,-1-12 46,2-13 4,0-12 186,1-9-101,3-9 39,3-10 50,2-11 68,2-12-1,0-9 1,1-3 50,1 3-16,1 9-35,-1 8-229,-3 15-5,4 2-34,0 12-17,6 5 5,6 8-22,13 17 12,-11-3 10,15 16 7,-20-8-18,-1 8 23,-10-1-6,-8-5-11,-3-9-11,-3 3-6,2-10 0,-2 5 0,2-9 29,0-4 4,2-4-16,2-3 12,2-1-1,2-3-34,0-4-55,0-3-522,-2-3-2155,-1-1-7076,2 0 8240,-2 5 1,0 3-1,-4 4 1</inkml:trace>
  <inkml:trace contextRef="#ctx0" brushRef="#br1" timeOffset="182907">11128 16539 7407,'-6'-9'8357,"2"2"-5178,4 7-776,0 0-1866,2-47 423,0 30-831,-1-32 307,2 43-363,-3 7 988,0 7-1000,0 10-3385,-6 26 3335,1-10 0,-10 26-442,6-22 420,1 8 11,7-10 0,12-7 17,-1-13 22,11-4 3145,-4-10-3128,4-4 728,1-7-666,-5-1-45,-3-1 50,-8 2 0,-4 3-55,-2-1-23,-3 1-23,-2-1-50,-1 3-96,0 0-559,1 1-2123,0 0 2806,0 0 0,2 1 0,0 0 0</inkml:trace>
  <inkml:trace contextRef="#ctx0" brushRef="#br1" timeOffset="183540">11078 16605 23646,'11'-33'344,"0"-1"1,7-19-329,-18 54 68,-2 6 0,-3 8-33,-4 10 44,-3 17-84,4-6 0,2 7 6,9-18-6,6-1 62,15-8-56,-3-5 84,25-4-34,-16-13-17,6-2 79,-5-11 191,-4-7-180,-5 2 258,5-26-309,-20 25 79,3-25 62,-14 16-129,-3 2-40,-8 4-61,-3 13-39,1 6-146,2 4-33,6 4-1390,3 13-1467,9 3 3075,8 15 0,-5-15 0,4 1 0</inkml:trace>
  <inkml:trace contextRef="#ctx0" brushRef="#br1" timeOffset="184233">11489 16801 16756,'-3'0'5456,"1"0"-3059,2 0-2123,40-39-33,-18 19-138,6-6 1,1-1 71,-1-1-13,-1-6-95,-6 6 101,3-28-67,-11 7-334,-5 11 1,-2-2 265,-2 5 1,-2 0 27,-1 2 1,-2 1 244,-6-23-121,-7 14-45,-3 12-39,-2 10-39,3 10-46,1 6 396,3 11-418,-1 8-5,-3 25 11,7-8-6,0 28-11,9-10-428,3-17 1,1-1 455,3 21-270,6-6 248,-1-15 0,2-1-23,9 11 6,-5-9 0,2-4-39,11-1 28,2-11 28,-1-9 11,1-10 876,0-10-837,0-11-16,2-10-29,-1-12-232,-17 17 1,0-2 242,-1-6 1,-1-2 5,-1-5 0,-1-1 6,-3-2 0,-1 0 14,-3 3 0,-1 1 2,-3-19-188,-18-1 233,-2 32-5,-13-5-62,6 22-11,4 7 0,6 12 705,6 7-694,3 5-28,3 29 23,10 0-64,-2-11 1,2 3 32,4-2 0,2 0-45,2 1 0,1-1-143,2-1 0,1-1-333,1-4 0,1-2-608,1-3 0,0-2-2884,19 16 3222,-9-13 1,-13-13 0,-12-9 0</inkml:trace>
  <inkml:trace contextRef="#ctx0" brushRef="#br1" timeOffset="184483">12400 16040 24710,'-23'-41'500,"0"0"1,3 3-1,4 11-421,11 22 21,5 6-10,28 24-56,9 6-23,-4-2 0,3 3-811,1 1 1,0 1 745,2 5 1,-2 3-87,-2 3 0,-4 2-297,-7 1 0,-7 2-694,-11 1 0,-10 0 756,-15 5 0,-6-5 0,10-21 0,-1-3 0,-6-2 0,1 0 0</inkml:trace>
  <inkml:trace contextRef="#ctx0" brushRef="#br1" timeOffset="185100">11076 17575 20767,'-39'10'1299,"0"0"1,-20 5-1121,71-20-123,2 0 28,22-5-34,5 1-56,-4 1 1,3 1-88,-5 1 1,2 0-591,7 0 1,0-1-394,-8 3 1,-1 0-3841,-2 0 1,-2 1 4303,10-2 0,-16 1 1,-19 3-1</inkml:trace>
  <inkml:trace contextRef="#ctx0" brushRef="#br1" timeOffset="185325">11923 17168 26183,'-7'34'560,"1"9"-515,5 17-598,3-25 1,-1 0 540,2 2 1,-1-1-3623,2 24 3160,-1-13 1,-1 0-513,-1 4-3930,0 3 1,0-2 2769,-1-15 0,0 10 1,0-39-1</inkml:trace>
  <inkml:trace contextRef="#ctx0" brushRef="#br1" timeOffset="242854">10821 14974 21472,'4'-57'797,"-1"0"1,0 5-1,-5 8-444,-8 10-163,-8 14-94,-7 18-7,-8 19-16,-11 17-45,17-10 0,0 3-465,-5 5 0,0 2 451,-1 3 0,1 1-14,0 1 0,3 1-20,5-3 1,4-1-4,6-6 1,5-1 234,12 13-218,20-19 6,20-14 31,-8-14 0,0-5-9,17-5 20,-12-4 0,-3-5-300,9-16 373,-19 12 0,-1-3 17,-4-3 0,-2-1-26,-4-2 0,-2-2-36,-2-3 0,-2-1 3,-1 2 0,-2-1 39,0 5 0,-1 1 162,4-21 633,-4 23-761,-3 18-101,-2 11-34,-1 8 17,0 11-6,0 16-27,1 18-23,2 13 25,-2-26 0,1 0 0,1 2 1,1-1-96,0 0 0,1-1-120,1-2 0,2-2-718,13 25-1013,8-12-4112,6-14 6061,-1-12 0,-13-10 0,-8-6 0</inkml:trace>
  <inkml:trace contextRef="#ctx0" brushRef="#br1" timeOffset="243078">11389 14696 24850,'26'-29'-480,"0"1"0,14-3 1,4 7 61,-8 12 1,0 4-711,8-3 1,1 3-3789,-7 3 1,-3 2 4559,11 0 1,4 0 0,-37 3 0</inkml:trace>
  <inkml:trace contextRef="#ctx0" brushRef="#br1" timeOffset="243238">11651 14802 24519,'-3'3'-1125,"-3"2"158,31-17 1,14-9-4047,13-6 3881,-22 12 0,-2 1 0,8-6 0,-15 10 0</inkml:trace>
  <inkml:trace contextRef="#ctx0" brushRef="#br1" timeOffset="243545">12325 14482 16499,'8'-7'6178,"-2"1"-4946,-6 6 281,0 0-791,-97 47-599,60-17-407,1-9 1,-5 3 0,10 0 317,16 17-2999,16 3 2926,6-17-21,32 5 49,-12-24 0,35 1 33,-9-16-5,-20 1 0,1-4 22,-3-3 0,0-4 48,-4-2 0,-1-1 232,13-24 0,-15 1-117,-16 4-85,-20 7-72,-31 5-73,-12 12-56,-6 5-342,26 9 1,2 1-2677,-13-2 3102,1 0 0,21 0 0,15 0 0</inkml:trace>
  <inkml:trace contextRef="#ctx0" brushRef="#br1" timeOffset="244511">10991 14514 17731,'-7'-46'1531,"1"0"0,1 3 0,0 6-1122,0 10 291,3-5 168,2 5-431,3 3-146,-1 5-201,0 13 16,-1 4-5,1 9 39,1 17-78,-1 11-28,-3 18-3410,-4 4 3399,-2 3-12,0 0-86,3-6 70,2-6 16,2-9 6,0-8-6,0-10 0,0-10 583,1-6 2926,1-23-3464,0 6 62,2-43-79,-2 23-31,-1-10 1,0-4-64,-3-13 83,1 18 0,-1 2 62,-4-9-23,1 22-50,1 15-17,1 18-79,2 14-582,-2 22-6906,0 20 6904,1-30 1,-1-2 0,1 2-1,0-20 1</inkml:trace>
  <inkml:trace contextRef="#ctx0" brushRef="#br1" timeOffset="262213">2071 13886 10976,'3'-49'2767,"-1"0"0,1-2 0,0 7-2179,0 13 851,3-20-672,-2 25-183,0-4-416,-2 19-45,-1 8-28,-1 12 73,0 14-90,-2 5 3,-3 11 1,-2 5-63,-1-9 1,0 2-358,-3 17 0,0 1 335,3-11 1,2-3-12,2-3 0,3-3-164,12 21-164,10-12-531,14-13-1166,11-13-2285,9-11-5507,7-15 9668,-17 0 1,-14-2 0,-22 6-1</inkml:trace>
  <inkml:trace contextRef="#ctx0" brushRef="#br1" timeOffset="262446">2653 13805 14572,'-4'1'5836,"1"-1"-4514,3 0-1333,5-20-163,18 5-436,18-19-320,-10 21 1,3 3-3226,4-3 1,1 2 4154,-3 0 0,-4 2 0,2 0 0,-22 6 0</inkml:trace>
  <inkml:trace contextRef="#ctx0" brushRef="#br1" timeOffset="262630">2830 13959 17809,'-4'1'4689,"1"0"-4056,3-1-1328,45-45-4990,2 14 4834,-7-1 1,0 1 0,3 8 0,-17 11-1</inkml:trace>
  <inkml:trace contextRef="#ctx0" brushRef="#br1" timeOffset="264763">3692 13469 20901,'-34'-33'902,"1"14"-718,11 43-43,-6 15-40,-3 13-561,16-21 0,1 2 479,2 0 1,2 1-9,2-1 1,4 0 255,5 26-228,13-11 73,15-15 117,13-14 102,13-19-130,-23-7 1,1-4 33,1-4 0,-1-3 14,-1-4 1,-2-2 4,-4 0 1,-3-3 183,9-25-130,-16-1-166,-19 19 1,-5 0-75,-12-10-66,1 17 1,-4 4 628,-20 6-1701,-3 8 1070,-3 14 0,22-3 0,5 7 0</inkml:trace>
  <inkml:trace contextRef="#ctx0" brushRef="#br1" timeOffset="302430">10012 12365 13536,'8'4'3607,"2"-1"-3126,2-1-94,3-1-46,2 0-33,3-1 29,3 2 44,6-1 157,20-1-387,-12 0-23,-5-1 1,2 0 84,19-3-124,-17 0 1,2 1-225,3-1 1,0-1 187,2 1 0,1 0 0,11-2 1,-1 1-420,-17 1 1,0 1 390,13-2 0,0 0 26,12-1-29,-25 3 0,3-1 14,5 0 1,-2 0-26,18-3 0,-19 3 1,0-1 10,17-1-14,-22 3 1,1-1-1,0 0 1,0 1-4,-2 0 1,1 0 8,5 0 0,-2 0-3,16 0-118,-19 2 1,-1-1 111,8 0 1,11-2 16,-4 1-10,7-1 366,-19 1-361,15-1 17,-19 2-12,10-1 29,10 1-40,-18 0 22,14-1-5,-18 0 749,8 0-749,0-2-6,0-1 1,1 0 10,3 0-21,2 0 253,0 0-254,8 1-5,-18 1-1,22-2 7,-24 2-7,8-3-5,-1 2-3381,5-3 3398,4 0-11,-2 0-58,0 1 63,-11 1-11,7-1 6,-5 1 0,-8 0-1,1 0 3362,-11 2-3339,-1 0 77,-11 2-100,-1-1-139,-4 2-2330,-1 0 2464,-3 0 0,-2 1 0</inkml:trace>
  <inkml:trace contextRef="#ctx0" brushRef="#br1" timeOffset="304055">13107 12133 19865,'-50'9'1271,"8"-1"-1103,36-1-33,2-1 21,3 3 91,3 0 73,7-1 21,9-1-21,13-4-158,0-5 0,4-4-67,13-3 1,4-3-644,5-2 0,2-1 570,-14 3 1,0 0-1,0 0 17,15-4 1,-3 1-12,-11 4 0,-1 0 100,13-4 1,0 0-6,-19 6 1,-1 1-109,5-2 1,-2 1 135,4 0-67,-29 5 28,-17 4-285,-10 3-2919,-7 0 2544,-4 3 1,7-3 0,7-1 0</inkml:trace>
  <inkml:trace contextRef="#ctx0" brushRef="#br1" timeOffset="305737">13559 12220 20683,'3'-51'1096,"1"-1"0,-1 5 0,-1 13-867,-2 28-106,0 6-33,0 5 196,-2 20-113,2 3-38,-2 20-29,1 0-28,-1 2-50,-1-10 56,-3 16-39,2-20-11,-1 11 11,2-19 45,1-10-12,1-8 499,1-6-443,0-21-22,-1-4-22,1-22-51,0 8 17,0 3 0,1-2 73,0-11 28,1-16 5,-1 26-100,-1 16 27,0 9-77,0 11-7,-3 15 6,-2 9 6,-3 19-22,2 4 21,1 6 7,2 2-18,3-2-5,0-6-28,0-6-123,0-8-1053,0-8 1204,0-5 0,0-11 0,0-2 0</inkml:trace>
  <inkml:trace contextRef="#ctx0" brushRef="#br1" timeOffset="306198">12875 13028 13211,'-5'2'6514,"2"-1"-3114,3-1-2986,15-14-139,15-1-135,25-16-112,-20 17 0,2 0-370,2 0 0,1 1 188,1 0 0,-1 1-465,-1 2 1,0 2-1335,-3 1 1,-2 2-2976,15-1 4928,-9 4 0,-27 2 0,-1 0 0</inkml:trace>
  <inkml:trace contextRef="#ctx0" brushRef="#br1" timeOffset="306413">13227 12959 25298,'-26'39'521,"4"7"-487,19 10-521,1-6 294,1-9 0,1 1-1527,3 19-2106,1-17 1,2-1 3825,7 13 0,-2-24 0,-5-16 0</inkml:trace>
  <inkml:trace contextRef="#ctx0" brushRef="#br1" timeOffset="306653">13689 13027 25573,'-7'18'134,"6"12"-145,8 7-129,5 16-505,0 4-811,0-1-1591,-3-4 3047,-2-8 0,-3-21 0,-2-8 0</inkml:trace>
  <inkml:trace contextRef="#ctx0" brushRef="#br1" timeOffset="306930">13681 13228 18644,'-4'-6'2677,"-11"-26"1,1-5-2281,7 13-103,-5-17 0,4 0 70,19 13-100,10-5-3342,22 1 3156,-10 14 17,27 3-593,-7 19 515,-16 2 0,1 3-178,3 6 0,1 3 155,10 11 1,-3 1-4,-14-8 1,-3 2-17,8 10 0,-8 1-149,-13 13-302,-19 12 11,-12-30 0,-9-1-2131,-21 6 0,-6-3 2981,9-7 0,0-4 1,1 0-1,3-4 0,5-5 1</inkml:trace>
  <inkml:trace contextRef="#ctx0" brushRef="#br1" timeOffset="310720">14523 12971 17496,'23'-52'1553,"-1"-1"1,-3 7-1,-4 7-500,-10 18-381,-4 9-375,-1 7-174,-2 7 23,-4 11-12,-7 15-16,-7 19-79,8-16 0,-1 1-17,-1 4 1,1 2-4,0 7 1,1 0-31,4-7 0,2-1-15,1-3 1,4-2-300,15 20-576,10-15-914,19 3-1434,12-11 785,-5-12 1785,-3-16 1,-2-3 0,-14 1-1,27-7 1</inkml:trace>
  <inkml:trace contextRef="#ctx0" brushRef="#br1" timeOffset="311838">15044 13101 10385,'-11'-43'1561,"1"0"0,-3-7 0,2 7 1457,5 23-2295,-4-14 909,8 29-1380,-1 1 664,2 17-894,0 9-22,3 21 17,0-5 17,2 19-29,-1-9 3410,0 14-3407,-2-30 1,-1 0-15,0 15 0,-1-9 1,1-19 61,0-13 45,1-7-73,2-7 140,13-30-61,0 3-23,-2 6 0,1-1 123,11-17 56,0 2-5,0 3-57,-3 6-83,-3 9-51,-3 7 17,-1 11-56,4 9-28,-5 6 22,19 26-38,-16-9 16,10 18-12,-6 5 12,-7 0 0,0 0 12,-9-7 21,-5-23-16,0-3 22,2-8-22,9-18-39,-2 1 27,21-24 1,-15 18-1,13-14 1,-13 13 5,2-3 40,-6 5-18,-4 4 6,-4 5-27,-2 4-18,-2 1 12,0 2 16,-1-3-5,-3 0-17,0-1 0,0 0 56,1 3-56,2 1-84,0 1 39,-1 0-101,0 2-61,-1 0-1170,2 4 178,3-1 543,1 0-828,6-2 67,0-3 437,2 0 638,-2-1 499,-5 0 190,-2-3-83,-2 1 441,-2-3 465,-1 0-435,-1 0-91,-1-1-107,1 1-296,2 1 235,0-3 17,2 0 180,-1-4-293,1 3-83,0-1-168,0 4 73,0 2-51,0 0 0,0 1-117,0 1-12,0 15 0,-3 12-22,1 2 28,-6 23-33,5-19-6,1 15 11,15-10-6,12-4 6,17-4 6,10-10 10,-1-8 7,-5-12 5,-9-10 0,-14-3 56,2-21-6,-16 6 29,2-15-7,-9 7-44,-5 10 56,-5-3-16,-4 5-74,-1 1-16,0 5-130,6 6-632,4 8-207,5-1-8868,23 5 7529,-9 1 1,10 1 0,-21 0 0</inkml:trace>
  <inkml:trace contextRef="#ctx0" brushRef="#br1" timeOffset="312497">16031 13350 18739,'-4'-1'4397,"0"0"-2560,4 1-1647,34-69-1211,-17 28 1161,6-11 0,-1 0 6,-9 5-4,-3 8 0,-1-1 177,0-14-99,-4 17 1,0-1 25,-2-12-50,-6 12-67,-1 11 620,-3 11-704,1 8 434,1 6-445,-4 9 227,-2 9-238,-4 13-23,1 10 5,6 9 1,3-7-20,7-8 0,4 0 3,10 11 8,-2-13 0,4-1-257,24 10 249,10-7-12,3-9 23,0-10 11,-4-10-22,-5-13-37,-3-8 48,-5-13 11,-5-8 0,-6-12-11,-16 20 0,-1 0 11,-2-3 1,-2 0 10,-1 0 0,-2 1 62,-5-27 28,-10 6 40,-8 9 27,-6 7-95,5 14 50,-4 4-22,4 13-106,6 2 12,-3 21 235,14-1-253,-3 40-382,14-9 378,0-10 1,4 2-39,11 4 0,5 0-149,4 0 1,2-1-118,0-1 0,1-1-246,-4-5 0,-2-2-1861,4 14-5303,-11-9 7718,-10-11 0,-7-13 0,-3-9 0</inkml:trace>
  <inkml:trace contextRef="#ctx0" brushRef="#br1" timeOffset="312738">16771 12700 19871,'-3'-8'5646,"0"2"-5025,3 6-245,0 0-208,-8-59-45,18 51 22,6-34-66,28 75-49,-14-9 1,1 4-263,3 5 0,0 2 235,-6-6 0,-1 3-478,8 19 1,-6 2 345,-15-17 1,-4 1-329,1 17 1,-9-1-900,-16-11 1,-9-2 1355,-16 6 0,-3-5 0,17-17 0,1-2 0,-5-1 0,1 0 0</inkml:trace>
  <inkml:trace contextRef="#ctx0" brushRef="#br1" timeOffset="317664">15274 14117 23651,'-30'-21'572,"12"2"-444,44 7-105,-3 4-40,24-7-196,-4 6-1705,2 2 0,5-1-2998,-6 2 1,-1 0 3117,0 0 0,-3 1 0,5 0 1,-37 3-1</inkml:trace>
  <inkml:trace contextRef="#ctx0" brushRef="#br1" timeOffset="317954">15804 13918 11670,'1'-3'8867,"-1"1"-4033,0 2-3977,-2-63-767,1 47-46,-1-46 24,2 64-12,0 7-17,0 2 151,4 28-11,1-2-16,5 25-447,-1-4 362,2 4-39,-4-16-8,-2-13 0,0-3-14,0-1-12,1 21-27,-3-28-1557,-2 4-1043,0-13 1807,-1-3 1,0-8 0,0-1 0</inkml:trace>
  <inkml:trace contextRef="#ctx0" brushRef="#br1" timeOffset="347663">14644 11760 21584,'-32'-13'252,"14"23"-5862,30 22 5622,4 10 310,-2-10 0,0 1-3341,3 19 2760,-7-10 1,-1-2 0,-2-1-1,-7-5 1</inkml:trace>
  <inkml:trace contextRef="#ctx0" brushRef="#br1" timeOffset="347964">14554 11948 14544,'-2'-9'4414,"0"2"-3563,2-30 0,4-7-347,7 9-272,0-16 1,3 3-143,8 27 33,17 2-39,-3 16-45,18 11-2878,-6 10 1,1 6 2838,-10-3 0,-1 4-23,13 11 1,-4 3 617,-22-15 1,-4 1-672,-2 17 1,-7 0 19,-10 2-17,-19 4 0,-10-2-31,-3-20 1,-5-5-67,-18 12 0,-3-4-174,15-12 0,0-4-1485,-13-2 0,2-3 1424,18-4 1,2-2 0,-23 2 0,27-4 0</inkml:trace>
  <inkml:trace contextRef="#ctx0" brushRef="#br1" timeOffset="351748">15387 11734 8914,'-6'1'7585,"1"-1"-3849,5 0-3193,-35 3-291,27-2-241,-27 1-56,38-4-22,8-2-650,34-5 180,-13 4-447,1 1 1,0 1-501,-4 2-2918,16 3 4402,-16 5 0,-8-3 0,-8 2 0</inkml:trace>
  <inkml:trace contextRef="#ctx0" brushRef="#br1" timeOffset="352730">15382 11982 19378,'2'-3'-140,"10"-2"-179,22-4-304,11-5-334,8-4 338,-24 6 0,1 0-536,2-2 1,-1 0 16,0-1 1,0 0-1562,24-15 764,-11 3 1498,-13 4 986,-14 5 728,-11 4 930,-8 2 566,-2-1 311,-3 0-855,2-3-632,-1-1-572,2 0-314,0 0-117,0 3-73,2 1-297,0 5 342,0-2-281,1 6-38,0-1-35,0 3-38,0 1-23,0-2-11,0 0-28,-1-1-11,1 1-23,0 0 1,1 1 101,0 0-164,0 13 1,2 5-6,0 18 6,3 6-6,0 9-22,3 4 17,2 2-1,2 1 7,1-4 4,0-6-10,-2-9 22,-3-7-6,-3-10 57,-4-8 55,0-7-39,-5-5-27,-3-7-40,-5-8 0,-4-13 22,1-12-50,2-12-6,3-8 34,3-2-5,4 4-6,-1 7-1,1 7-4,-4 10-1,2 10-6,-1 9 7,3 8-29,2 5-6,0 3 23,1 6 0,4 9 0,2 13-5,6 8-12,4 6 17,8 11-6,-7-19 12,4 9-6,-12-22 0,-3 0 11,-3-7 12,-5-8 16,-3-6-17,-3-10-5,-3-9 17,-1-14-23,1-11 11,2-4-16,3 1-12,1 9 12,1 11-1,1 12-10,0 8-1,2 9 1,0 7 10,1 3-128,1 13-1283,4 4 1406,4 18 0,-3-20 0,1 0 0</inkml:trace>
  <inkml:trace contextRef="#ctx0" brushRef="#br1" timeOffset="365104">14094 14518 11161,'-2'-2'1445,"0"0"-538,2 2-851,-4-13 0,7 12 23,-2-7 55,9 19 113,0 5 167,1 5 34,1 5-112,-2 4-151,-1 4-50,-2-1 10,-3-2-83,-1-9 280,-2 2 106,-3-14 140,-2 1-40,-3-9-4,-2-10-7,-1-8-133,-1-12-118,-1-10-73,0-8-51,-1-7-33,3-5 0,3 1 5,4 4 12,7 10-23,3 11-45,5 10-28,2 8-16,3 7 0,2 7-29,2 8-5,4 6 6,0 9-29,-1 5 18,-3 7 27,-6 3-5,-8 3 5,-12-2 29,-11-3 27,-14-5-16,-9-5-29,5-8 91,-15-2-63,23-10-44,-5 1-11,22-7 10,8 2 1,9-1-6,26 1-27,-9-1-29,19-3-140,-2-1 79,-8-2-275,5-1 0,2 0-1277,16-6-389,-16 3 0,0 0 2047,-8-1 0,-4 1 0,4-1 0,-7 0 0</inkml:trace>
  <inkml:trace contextRef="#ctx0" brushRef="#br1" timeOffset="365313">14549 14389 11008,'-6'0'4341,"2"0"-3527,4 0-1520,30-26-2531,-6 15 3237,28-20 0,-31 25 0,-3 2 0</inkml:trace>
  <inkml:trace contextRef="#ctx0" brushRef="#br1" timeOffset="365464">14517 14620 12283,'40'-25'0,"-1"-1"0,1 0 0,8-5 0,0 0 0</inkml:trace>
  <inkml:trace contextRef="#ctx0" brushRef="#br1" timeOffset="374599">3711 11120 6708,'0'-8'3103,"0"-23"0,2-7-1143,0 3-747,0-12 0,1 1 203,0 7-838,0 6 324,-1 14-376,-1 11-364,-1 3-78,-1 14 56,-4 15-39,-4 23-73,1-13 0,-1 2-3,-1 6 0,-1 4-5,-2 12 0,1 0-249,4-18 1,1 0 233,-1 11 1,3-3-6,11-2 23,10 5-34,14-16-270,25-7-83,1-14-411,4-5-46,-26-10 1,0-4-1214,-1-2 1,1-2 2033,16-8 0,-2 0 0,7-3 0,-3-4 0</inkml:trace>
  <inkml:trace contextRef="#ctx0" brushRef="#br1" timeOffset="374820">4492 10954 18582,'23'-26'-346,"9"6"0,2 3 0,-5 7 0,27-8 0</inkml:trace>
  <inkml:trace contextRef="#ctx0" brushRef="#br1" timeOffset="375037">4563 11289 9304,'-5'4'9063,"1"-1"-7214,4-3-1771,22-37-89,10 8-568,-4-1 1,2-1 472,20-5-99,-17 13 1,0 1-309,-5 4 1,1-1-2964,13-8 0,0 0 1653,-13 9 0,-1 1 1823,12-7 0,-5 4 0,-15 9 0,8-4 0</inkml:trace>
  <inkml:trace contextRef="#ctx0" brushRef="#br1" timeOffset="375487">5169 10694 22263,'-11'-42'673,"-1"0"1,2 3 0,1 11-377,1 22-275,3 3 18,2 14-29,12 33-11,-4-10 2,3 1 1,1 1 0,-1-4 0,1-1 8,-1 0 0,0 3-11,2 8 0,-1 0 6,1 14-6,-3-1-6,-5-26-16,-2-7 207,-1-6-28,-1-10-85,-3-6-27,-3-17 11,-6-29-45,1-8-415,0-7 418,7 26 0,-1-1-1609,1-2 1,0 2 1639,-5-23 53,3 21 0,-1 3 149,-1 9-197,0 1-2188,5 16 2132,4 9 195,1 14-178,3 9 2258,0 8-2295,2 2 1,1 2-2344,4 23 2234,-3-23 1,0 2-3896,6 9 0,0-2 4030,4 5 0,3 6 0,-11-36 0</inkml:trace>
  <inkml:trace contextRef="#ctx0" brushRef="#br1" timeOffset="394824">12598 9377 9979,'0'-3'5797,"0"1"-2038,0 2-3244,2-31-297,-1 23 51,0-19 89,2 35-61,1 10-95,3 9-135,0 0 23,3 25-158,-3-11-120,-3-10 1,0 1-2300,1 31-3937,-3-11 6424,0-2 0,-2-28 0,0-10 0</inkml:trace>
  <inkml:trace contextRef="#ctx0" brushRef="#br1" timeOffset="395189">12156 9973 17960,'41'-18'117,"0"0"1,0 0 0,-2 1 0,1-1-1,0 2-300,4-1 0,1 1 1,-2 1-1616,6-2 0,-1 0 1045,-7 3 1,2 0 0,-5 3-1981,-5 3 0,-4 2 2057,13-1 1,-20 6-1,-13 1 1</inkml:trace>
  <inkml:trace contextRef="#ctx0" brushRef="#br1" timeOffset="395429">12528 9911 10895,'-4'-9'4923,"1"2"-2970,3 7-699,0 0-614,10 3-512,-5 15 92,7 11-399,-9 20-454,-2 7-829,1 6-110,0-30 0,1 0 1572,1 1 0,0-1 0,1 3 0,1-6 0</inkml:trace>
  <inkml:trace contextRef="#ctx0" brushRef="#br1" timeOffset="396188">13021 9959 4556,'-2'-9'9354,"1"3"-6614,1 6-444,0 0-1057,-10-24-668,7 17-10,-8-17-481,11 22 724,-1 5-742,1 8-18,2 12-16,0 12-44,4 21 10,-1-15-1718,0-5 0,1-1 1707,0-5-50,7 22 11,-6-25 22,-1 4 39,-2-13 24,-7-3 5,-2-12 3397,-4-3-3358,-5-14-62,2-5 17,2-6 11,3-9 79,7-24-34,2 3 2,4 9 1,1 1-31,4-2 22,-1 16 1,0 2 106,5 1-17,1 0-56,-1 12-51,1 8-27,8 12-6,2 9-6,7 13-38,-2 8-40,4 16 33,-10-5-5,-5-1-11,-14-5-11,-17-9-57,-9 6-178,-15-1-491,6-17 0,-1-1-467,-14 6-2774,10-11 1,0-1 4016,-1-5 0,4-1 0,16-4 0</inkml:trace>
  <inkml:trace contextRef="#ctx0" brushRef="#br1" timeOffset="396596">13604 9620 15037,'1'-4'5276,"-1"0"-3702,0 4-734,-2 39-655,-2 3-157,2-11 0,-1 2 14,0 12 0,2-2-53,7 17-118,5-12 0,7-2-240,3-17 1,4-5-128,10 1 1,5-5-1376,1-9 0,3-6 1871,8-4 0,-3-3 0,8 0 0,-6-6 0</inkml:trace>
  <inkml:trace contextRef="#ctx0" brushRef="#br1" timeOffset="400921">14425 9685 6523,'2'-6'1831,"-1"1"-654,-1 5-863,-17-5 235,9 4-29,-10-4-240,15 5 2751,2 0-2774,-1 0-83,1-1-79,-2 1 174,1-2-163,1 2 314,0-3-162,1 2-11,0-2 55,0-1-134,0 1 185,0-1 179,0-1-118,0 0 34,0 0 34,1 1-5,0 2 1191,-1 0-1516,-4 2-91,-4 4 1,-9 3-34,3 3 61,-20 11-66,14-8 83,-31 16-5,19-12 28,-12 4-56,19-10 190,1-4-44,15-5-17,-2-1-62,8-1 39,2 0-157,1 2 96,-1 9-90,1-3 22,-1 13-5,1-3 0,1 9-6,2 2 11,2 2-22,0-7 51,5 11-12,-5-14 23,4 6 5,-6-12 28,0-7 174,-2-4-84,-1-2 195,4-9-318,2-5-17,4-12 5,2-6 1,6-5-12,2 1-56,-2 8 67,9-2-38,-7 13-24,9-1-16,-1 11 0,4 8-11,7 6-22,6 6 44,4 4-34,2 8-5,-18-8-56,-4 12 12,-26-5-108,-11 8-217,-14 2-449,-17-2 62,5-10-2576,-15 0 2512,7-13 0,12-2 0,6-5 0</inkml:trace>
  <inkml:trace contextRef="#ctx0" brushRef="#br1" timeOffset="401254">14642 9366 16980,'-5'-3'4839,"2"1"-3012,3 2-1586,-23-44-79,25 32-89,-16-32 95,41 48-45,23 15-101,-20-6 1,2 1-293,11 8 1,0 1 255,-1 1 0,-1 0-26,0 3 1,0 1-67,-3 1 0,-3 2-166,-6-1 0,-5 2-512,-7 0 0,-9 0 745,-12 4 0,-6-1 0,0 2 0,-15-3 0</inkml:trace>
  <inkml:trace contextRef="#ctx0" brushRef="#br1" timeOffset="405763">13555 10495 17725,'-7'-22'1031,"2"10"-605,5 25-135,2 9-61,2 8-62,2 5-45,3 2-5,-1 0 5,0-4-11,-5-4 11,-1-7 95,-2-6 247,0-7 678,0-4-1064,-3-13 77,-1-5-32,-5-13 4,0-5-32,0-8 10,0-3 56,3-2-72,1 12 156,0-6-106,3 22-56,0-3-67,2 14-22,0 4 21,0 7 1,1 4 0,3 10-6,1 7 6,1 3-23,-2 2-16,-1-1-101,-1 0-56,-1-7-2241,0 8 2420,4-12 0,-3-1 0,2-10 0</inkml:trace>
  <inkml:trace contextRef="#ctx0" brushRef="#br1" timeOffset="406353">13140 10876 11088,'-53'12'1312,"-1"-1"1,5 0-1,7-2-141,10-4-364,6 0-12,-2 0-605,11-2 96,-5 3-84,7-1-23,-3 1 34,1 0 6,5-1-113,5-3 101,5-1-5,14-1-28,4-2-40,16-1-39,9-3-22,14-3-45,-21 2 0,2 0-481,7-3 0,3-1 464,7-3 1,2-2-11,-13 4 1,1-1 0,1 0-707,5-3 0,1 1 0,0-2 705,5 0 0,2 0 0,0-1-2,-12 5 1,0-1-1,1 0 1,0 0-2,1 0 0,1 1 1,-1-1-1,1 1 3,-1-1 0,0 1 0,0 0 0,-1 0 0,14-3 0,0-1 0,-2 2-10,-2 0 1,-2 0 0,-1 1-347,-4 2 1,0 0 0,-2 0 316,-5 2 0,-1 0 0,0 1-1347,20-4 0,-4 2 1047,-21 4 0,-1 0-1882,2 0 0,-4 2 1947,-10 1 1,-5 1 0,-11 3 0</inkml:trace>
  <inkml:trace contextRef="#ctx0" brushRef="#br1" timeOffset="407397">12674 11008 7582,'0'-6'7337,"0"2"-3937,0 4-2952,9 10-44,-8 7-29,7 12-185,-9-3 230,1 13-207,3-13-34,3 9-28,3-10-16,2-4-85,-2-7 141,0 1-63,-5-8 29,1 1 67,-4-6-5001,-1 0 4777,2-2 0,-1 0 0</inkml:trace>
  <inkml:trace contextRef="#ctx0" brushRef="#br1" timeOffset="408204">12089 11622 7604,'-7'3'5859,"1"0"-4179,6-3 1048,0 0-2387,23-22-139,-2 5-101,23-19-79,-6 11-83,3 2-12,-9 6-650,5 0-873,-20 10-1882,2 0 3478,-17 11 0,-1-3 0,-3 5 0</inkml:trace>
  <inkml:trace contextRef="#ctx0" brushRef="#br1" timeOffset="408462">12202 11503 18997,'7'-2'975,"0"8"-875,0 23-66,0 7-73,-1 7-118,-2 2-145,2 0-236,2-5-286,3-6-1399,2-8 2223,2-6 0,-7-10 0,0-4 0</inkml:trace>
  <inkml:trace contextRef="#ctx0" brushRef="#br1" timeOffset="408707">12422 11498 17994,'-4'31'745,"5"-1"-779,13-7-268,2 0-729,4 0-1892,-2 0 2923,-2 1 0,-8-11 0,-3-2 0</inkml:trace>
  <inkml:trace contextRef="#ctx0" brushRef="#br1" timeOffset="409029">12485 11592 19568,'12'-39'372,"-1"0"1,11-17-294,4 65-18,1 9-27,5 2-34,3 4-11,-3-2-6,-5 3 39,-12 0 17,-15 5-61,-18 2-101,-15 4-258,-12-3-571,-4-4-102,12-11 1054,-1-7 0,26-9 0,-3 0 0</inkml:trace>
  <inkml:trace contextRef="#ctx0" brushRef="#br1" timeOffset="409737">12970 11389 19322,'-4'-24'868,"0"10"-750,-3 32-85,1 0 1,0 14-29,3 11-53,4-10 1,2 1-98,6 23 33,4-4-180,10-24-189,-1-12-332,10-3-2234,9-12-2111,-6-10 1556,-3-4 3602,-10-5 0,-14 10 0,-1-1 0</inkml:trace>
  <inkml:trace contextRef="#ctx0" brushRef="#br1" timeOffset="411021">13221 11389 17826,'-6'0'806,"2"1"-604,7 15-33,0 9-4337,0 4 4213,-1 2-1325,-1 17 1319,-1-26 40,0 18-23,0-29 151,1 3-95,0-9 2772,2-1-2565,1-8 3320,4-2-3382,0-7-134,-2 2 135,-1-2 100,-3 2-274,0 1 102,-4 0-152,2 7 33,-3-3-34,2 5 91,-1-1-91,2 2-33,-2-1 17,-1-2 5,-1-1-10,-1-1 10,1 0 0,-1-3-16,2 0 22,-1-1 6,0-2-12,2 2 56,-1-7 12,2 5 33,0-5 0,0 6-11,0 3-22,0 0-23,1 4-33,0 0-129,0 2 100,0 6 6,0 5 6,0 10-11,2 6-12,-1 6 1,0 2 5,1 0-6,-1-2 6,1-4-6,1-4 6,-1-6 6,0-6 5,0-6 40,0-4 27,0-2-11,2-4-33,0-1 44,3-15-22,0 2-5,1-11 21,0 6 1,-1 1-6,0 1-27,3 1-7,2 0-16,6-1-6,1 4-11,3 3 0,-2 6-11,-5 3 11,3 8 0,-7 5-17,5 5-28,-4 2 17,-3-2-235,8 4-140,-2-7-375,7 1-690,-1-7-324,1-8-516,0-4-577,1-6 986,-4-1 1373,-3-1 503,-6-1 119,-4 1 100,-4 0-34,-2 4 718,0-1 44,-2 4 123,-1-2 46,-2 1 10,2 0-106,1-1-123,2 2-230,0 3-375,0 3-185,0 2 179,0 9-179,0 4-39,2 8-23,2 2-11,2 0-5,1-4 11,1-2 0,-2-8 145,2-2 39,-2-5-49,4-7-12,1-5 39,2-8 78,1-3 113,-2-1 17,-4 0-90,-4 2-112,-3 3-112,-1 6-79,-1 2-252,0 5-381,1 3-509,2 1-1260,6 1-4308,7 0 6716,3 0 0,-6 0 0,-5 0 0</inkml:trace>
  <inkml:trace contextRef="#ctx0" brushRef="#br1" timeOffset="411681">13926 11422 7884,'0'6'7388,"0"0"-5008,0-6 567,0 0-2679,13-17 203,-5 2-79,10-19-95,-11 1-179,-3 5 212,-1-18-66,-3 17 16,0-13-152,-3 20 214,-6-6-90,0 10-50,-2-4-46,3 11-77,4 6-74,0 4 12,0 7 0,-1 6-17,-1 9 6,1 16-12,3-10 6,4 16 0,3-13-6,6 9-10,5-3-18,6-3 6,5-5 0,3-7 6,5-5-23,0-9 39,1-9 12,-4-7-1,-8-3 18,4-16-1,-14 2-16,3-17 11,-8 0 5,-3-4 40,-2 0 33,0 3-34,-2 13 175,-3-4-68,-2 16 16,-1-3 46,0 13-219,1 4 28,1 4-5,2 1-28,0 6-3387,0 4 3381,2 3 0,2 9 0,4 0-23,4 8-16,1 2-73,-1 0-151,-1-1 2933,-2 1-4306,-1-2-3349,1-3 4985,-3-6 0,-1-11 0,-2-6 0</inkml:trace>
  <inkml:trace contextRef="#ctx0" brushRef="#br1" timeOffset="411930">14483 11009 23187,'0'-54'95,"5"18"-90,1 55-10,7 13-23,-1 1-79,2 12-318,4 13-237,-6-10-894,-2 7-18,-7-22 1574,-10 7 0,6-27 0,-6 6 0</inkml:trace>
  <inkml:trace contextRef="#ctx0" brushRef="#br1" timeOffset="412753">15003 10508 6296,'-8'-2'2195,"1"0"-721,7 2 2738,0 0-3792,-26-2 191,20 1 50,-13-1-52,34-2-430,3 0 357,19-8-385,-7 2 1,2-1-52,4-1 1,3 0-703,12-6 0,3 0 689,-3 1 0,2-1-17,4-1 0,2-1-37,-19 7 1,1-1 0,-1 0-3,1 1 1,-1-1 0,0 1 29,18-6 1,0 0-16,-16 5 1,-1 0 0,-2 2-25,0-1 1,-2 1 24,6-2 1,-5 2 65,-9 3 150,-4 1-140,-15 5-1036,-7 2-1697,-15 8 2610,-3 3 0,0 0 0,3-3 0</inkml:trace>
  <inkml:trace contextRef="#ctx0" brushRef="#br1" timeOffset="413980">16258 10082 8063,'-3'-2'6990,"0"0"-2995,3 2-2707,-14 0-941,12 2 487,-4 11-532,17 6-167,6 13-68,0 4-101,3 12-33,-7-14-286,0 15-727,-10-16-2740,0 8 3820,-3-7 0,0-14 0,-1-9 0</inkml:trace>
  <inkml:trace contextRef="#ctx0" brushRef="#br1" timeOffset="414737">15633 10835 17328,'13'-24'16,"10"-1"-139,7 13-627,18-6-376,-10 5-1232,0 0-62,-19 9 2420,-8 3 0,-7 1 0,-2 0 0</inkml:trace>
  <inkml:trace contextRef="#ctx0" brushRef="#br1" timeOffset="414955">15718 10767 20341,'10'18'487,"3"21"-610,-5-1-28,0 9-431,0 4-1771,0 3 768,0-9-4828,5 10 5350,-3-30 0,-3-6 0,-2-10 0</inkml:trace>
  <inkml:trace contextRef="#ctx0" brushRef="#br1" timeOffset="415188">16010 10856 11346,'0'-3'7948,"0"1"-7158,0 2-785,2 24-16,4-4-230,10 30-818,7-9-951,0 0-3020,-4-5 5030,-9-13 0,-6-9 0,-2-7 0</inkml:trace>
  <inkml:trace contextRef="#ctx0" brushRef="#br1" timeOffset="415470">16054 10996 18975,'-13'-49'707,"0"1"1,2 3-1,8 8-377,22 12-128,8 5-124,7 7-33,-6 5 34,24 9-79,-11 9-12,-10-2 1,-1 1-62,19 18-95,-6 4-156,-10 6 178,-12-7-84,-13 19 1,-19-15-342,-12 16-1054,-13-13-4833,-5-7 6458,5-8 0,14-11 0,10-6 0</inkml:trace>
  <inkml:trace contextRef="#ctx0" brushRef="#br1" timeOffset="416654">16600 10654 22201,'-10'-16'297,"-1"13"-230,2 39-33,2 6-18,3 4-77,5 0-6,4-9-326,18 9 186,-5-24-185,8-2 0,3-2-392,11-5-566,19 2-1255,-12-16-2777,-4-10 139,-5-8 5243,-6-8 0,-7-4 0,-9-3 0,-8-1 1344,-5 8 3703,-6-8-2101,-1 13-577,-2-9-654,-1 11-394,2 4-313,2 6-386,1 4-386,1 3-197,1 3-11,0 4 5,3 7 1,2 9-17,3 8 11,2 4 0,0 2-28,-1-1 0,-3-3-23,-3-5 12,-2-8 67,-1-6 258,0-6-213,0-5-6,0-6-17,0-8 17,0-9-44,0 0 206,7-29-161,-2 27 122,9-25-28,-3 30-61,3 0-56,0 6-56,0 7 0,2 3-1,2 9-16,2 5-33,1 9-51,0 5-101,-1 3-173,-4 1-202,-2-2-185,-2-4-370,2-7-621,3-6-488,2-9 246,5-7 1077,1-8 850,1-7 354,-4-3 425,-4-2 348,-7-2 167,-6 2 51,-3 3-90,-1 3-162,-2 7-230,0 4-347,-1 6-336,1 2-118,-1 2 6,1 7-17,0 5 11,1 8-28,4 3-11,4 1 0,6-3 17,4-4 17,1-6 11,1-6 11,-2-6 0,0-7 28,-2-8 61,-3-6 158,-4-12-175,-4 10 124,-5-10 0,-3 15-11,-2-2-73,-3 5-151,0 4-79,3 6-173,2 3-246,3 5-573,3 4-1079,2 6-3670,3 4 4983,-1 0 0,-4-7 0,-1-3 0</inkml:trace>
  <inkml:trace contextRef="#ctx0" brushRef="#br1" timeOffset="417263">17696 10758 22263,'32'-30'276,"1"0"0,-2 2 0,-6-1-80,-3-15-50,-4-6-1,-11 16 1,-2 1 0,2-12 167,-9-14-21,-6 28-35,-6-1-27,-2 7-40,1 9-72,2 5-57,3 5-49,2 4-7,0 8 18,-3 10-40,-4 25 11,5-7 17,2 24-22,10-17 11,8 9-28,11-7-101,25-4 29,4-13-259,2-6 291,2-11 26,-7-11 30,-3-6 7,-9-3 16,-15-11 11,-10-1-10,-2-12 38,-6-26 302,-4 18-260,-3 2 1,-1 1 98,-5 0-63,-4-7 51,0 17 157,1 12-229,3 3 83,2 4-173,6 9-23,2 1 17,1 8-16,1 9 16,8 24-39,3 6-48,-3-14 1,0 0-622,8 28 272,-4-12-853,1 8-929,-2-16-7624,10 8 9716,-4-18 1,-2-10-1,-9-16 1</inkml:trace>
  <inkml:trace contextRef="#ctx0" brushRef="#br1" timeOffset="417505">18245 10111 24671,'-1'2'212,"14"22"-204,6 9 1,2 6-34,1 1 0,2 1-810,4 7 1,0 1 548,-5-9 0,-1-1-697,-3-3 1,-2 0-3934,-4-3 1,-3-2 4288,1 12 1,-9-17 0,-2-19-1</inkml:trace>
  <inkml:trace contextRef="#ctx0" brushRef="#br1" timeOffset="420614">11219 11480 10466,'50'-22'453,"-1"0"1,4-3 0,-7 2-347,-18 8-264,10-7-739,-15 8-504,-8 5 1400,-2 1 0,-9 6 0,0 0 0</inkml:trace>
  <inkml:trace contextRef="#ctx0" brushRef="#br1" timeOffset="420904">11644 11095 7100,'0'-5'5405,"0"1"734,0 4-4800,18 32-1026,-12-16-11,6 14 1,0 2-135,-4 2-101,2 17-22,-1-13-28,-1-6 5,-1-6-44,-1-8-152,-2-6-470,2-3-5786,2-6 6430,1 0 0,-5-3 0,-2 0 0</inkml:trace>
  <inkml:trace contextRef="#ctx0" brushRef="#br1" timeOffset="422355">17826 9644 17602,'20'-19'638,"4"1"-621,16 3-123,-3 1-398,10 0-2358,-13 5-813,-9 3 2827,-8 3 0,-13 3 0,-1 0 0</inkml:trace>
  <inkml:trace contextRef="#ctx0" brushRef="#br1" timeOffset="422621">18263 9388 10013,'6'-5'5477,"-1"2"-4687,-5 3 1618,0 0-1169,3 34-942,-3-18 234,6 45-441,-4-38 5,3 22-168,-3-14-1164,2 16-293,-3-15 682,-5 12 0,3-32 0,-4 5 0</inkml:trace>
  <inkml:trace contextRef="#ctx0" brushRef="#br1" timeOffset="478595">12677 9398 6994,'-7'1'6211,"2"0"-4654,5-1 297,0 0-1103,-15 0-57,5 3-33,-14 0 29,9 3-24,1-2-22,3-2-39,4-2-129,3 0-78,3 0-331,4-3 28,12-1-61,3 0 0,11-1-6,0 3 5,9-2 6,9-3-360,9-3 349,6-3-6,-1-3 6,-9 2-17,-18 3 62,-9 2-17,-18 6-112,0 0-448,-7 2-3681,0 3 4276,0 1 1,0-1 0,0 1 0</inkml:trace>
  <inkml:trace contextRef="#ctx0" brushRef="#br1" timeOffset="490920">15696 9207 14180,'-2'-4'5176,"0"1"-2769,2 3-1980,-14-41-354,10 31 50,-9-26 118,23 59-157,-2-2 44,10 22-27,-5-8-22,1 13-23,-3 0 16,-4-3 80,-4-1 4,-5-15 108,-1-5 122,-1-15-190,0-6 84,-2-6-11,-3-14-174,-1-8-61,-1-6 78,-3-28-84,6 23-180,2-2 0,1-2 169,2-19 2,4 18 1,2-1-1,2 7 1,3 2-14,5-17-1,5 21 29,0 18-34,5 5-11,17 5-12,-3 10 1,6 11-1,-17 2 7,-1 15 21,-15 1-25,-10-5 1,-4 1 13,-7 13 14,-12-7 1,-6-2-3,-14 4 5,11-14 0,-1-2 338,-7 1-293,0-9-39,25-12 33,-2-2-16,15-4-40,3-1-5,6-3-3387,16-6 3387,-1 3-190,39-9-23,-12 5 17,13-2-129,-30 7 0,2-1-843,-1-1 0,1-1-2837,1-1 0,-1 0 4016,2-2 0,-5 1 0,1-1 0,-15 4 0</inkml:trace>
  <inkml:trace contextRef="#ctx0" brushRef="#br1" timeOffset="491130">16229 9009 13978,'-4'0'6066,"0"-1"-4660,4 1-1569,1-21-352,24 9 62,-4-15-936,38 14-972,-26 8 0,0 1-776,22-3 3137,-18 5 0,-4 2 0,-15 1 0,5 1 0</inkml:trace>
  <inkml:trace contextRef="#ctx0" brushRef="#br1" timeOffset="491604">16393 9154 21791,'10'1'-761,"21"-13"554,0-6-1,2-2-235,-4 2 1,-1 1 78,6-4 0,-1 0-4023,9-8 4180,9-5 739,-7 5-464,-26 17 420,6-7-35,-20 15 235,-4-2-436,-3 5 3881,-10 1-3573,0 2 149,-8 3-289,1 4-112,1 6-213,5-3 112,-1 17-129,9-6 1,3 12 16,13-9 45,10-5-56,3-8 45,14-5 5,3-7 3,-8-6 1,1-3-32,11-2 118,-9-6 0,-4-2-45,-8 0 158,13-17-24,-25 12 63,-2-10-231,-13 6-38,-8-1-74,-3 13 23,-9-1-89,-6 8-863,-3 2-1082,0 7 1978,7 6 0,16-2 0,1 1 0</inkml:trace>
  <inkml:trace contextRef="#ctx0" brushRef="#br1" timeOffset="497437">5127 11507 8102,'0'3'1933,"0"0"1165,0-3-1626,-19-8-1018,13 6 191,-16-6-388,16 8-436,2 0-1905,1 0 2084,15 5 0,-12-5 0,8 4 0</inkml:trace>
  <inkml:trace contextRef="#ctx0" brushRef="#br1" timeOffset="522780">11429 8684 14073,'-34'52'1603,"8"-6"-1396,31-19-123,4-3-157,5-2-1792,7 5-4000,-5-7 5865,0 1 0,-11-14 0,-3-3 0</inkml:trace>
  <inkml:trace contextRef="#ctx0" brushRef="#br1" timeOffset="523137">11369 8834 16622,'5'-44'608,"0"0"1,0 4 0,2 9-425,8 23-72,3 3-39,6 3-50,5 9-35,6 6-27,18 22 17,-17-8 10,-10-5 1,-2 0-11,-1 8 16,-1 5-5,-12 0 6,-19-2-1,-14 1-16,-14 0-51,-9-2-95,-4-3-336,1-7-2465,5-8 2969,13-8 0,13-4 0,11-2 0</inkml:trace>
  <inkml:trace contextRef="#ctx0" brushRef="#br1" timeOffset="523431">11893 8776 7298,'-7'3'1820,"2"-1"-41,5-2-1969,0 0 16,57-53-493,-27 34-42,8-11 1,1 2-3173,-4 19 3126,-8 5 0,-14 2 0,-9 2 0</inkml:trace>
  <inkml:trace contextRef="#ctx0" brushRef="#br1" timeOffset="523620">12068 8865 21584,'19'-19'-45,"-3"3"-531,12-1-2555,3 0 2068,6-1 0,-12 6 0,-11 6 0</inkml:trace>
  <inkml:trace contextRef="#ctx0" brushRef="#br1" timeOffset="611146">11364 8951 21083,'6'-36'787,"0"-1"0,3-21 830,-12 55-1409,2 1 561,0 0-584,1 1 132,0-2-205,0-3 861,0 0-816,0 1-84,0 1 11,-1 3-84,1 7 0,-2 7 11,5 14-5,-1 1 27,7 28-16,-3-23-9,0 2 1,0 2-9,0 2-11,2 15 0,-5-24-12,-2 4 1,0-14 5,-3 5 17,1-13-39,-3-1 44,3-8 18,-4-2-18,-1-11-21,-4-11 4,-1-17 35,1-14 5,3-9-9,4 29 1,0 0 8,-3-28 28,-1 9 22,0 12-16,0 14-17,2 12-40,3 7-49,1 5 38,1 1 28,0 4-22,3 3 12,2 6-7,4 7-5,3 4-28,1 5-78,-2 4-247,0 3-582,-1 1-1395,-1-1 1482,0-1 0,-4-16 0,0-5 0</inkml:trace>
  <inkml:trace contextRef="#ctx0" brushRef="#br1" timeOffset="612063">11328 8918 8718,'-6'0'4420,"0"0"-3081,6 0 6643,0 0-7355,-14-30-151,10 13-101,-10-26-73,20 20-22,4-1-151,2 4 230,14-8-191,-2 11-34,16-5-38,0 10-46,7 4-27,-8 4-1,-7 5 0,1 2-5,12 9-3,-13-2 0,-2 4 31,9 21 5,-16 9 12,-11 6 22,-18 2-62,-10-1-16,-12-2 22,-6-4-466,-4-4 438,-3-4-231,-1-5 108,1-8-269,4-6-924,7-9-8515,5-10 7373,11-1 0,5-3 1,8 3-1</inkml:trace>
  <inkml:trace contextRef="#ctx0" brushRef="#br1" timeOffset="612480">11353 8870 23909,'11'-38'321,"0"0"0,0 4 0,3 7-164,19 15-45,5 6-90,-6 3 23,27 12-26,-23 2 1,0 2-26,-6-4 1,2 3 2,20 12 1,-5 2 30,-20-3-12,18 12 18,-62 3-68,0-14-288,-15 9 0,-5 1-946,12-13 0,-1 0 1268,-13 9 0,1-1 0,4-4 0,9-8 0</inkml:trace>
  <inkml:trace contextRef="#ctx0" brushRef="#br1" timeOffset="613371">12626 8610 12624,'-6'0'7192,"2"0"-4711,4 0-2111,-7-38-62,7 23-185,0-30-7,7 35-21,12-4-39,9 4-50,-3 1 190,26 3-201,-18 12-18,14 8 7,-20 2-35,-3 34 46,-18-23 16,-8 34 22,-16-26 12,-8 8 0,3-12 173,-12 3 46,12-18 55,-7 1 17,11-13-168,7-4 201,3-6-257,6 0-66,1-6-1,9 1-23,1 1 45,21-4-50,5 5 11,9-1-23,-8 6 1,1 2-17,13 2 0,-15 2 0,-1 1-12,4 8 46,-17 8-12,-13-2-34,-29 16-77,-8-5-105,3-7 0,-2 1-904,-1-4 1,0-1-1166,-22 10 1496,-3-3 0,33-16 0,2 0 0</inkml:trace>
  <inkml:trace contextRef="#ctx0" brushRef="#br1" timeOffset="641155">2616 2349 15807,'-5'-4'-948,"1"1"844,4 3 1924,-32 26 1243,13-5-1779,-3 0 0,-1 2 655,0 10-4360,-12 15 4547,5-1 178,0-3 281,4 0-1176,7-10-1203,-7 12-357,-2 5 55,12-23 0,0 0 121,-1 2 0,-1 1 1,-1 0 1,-1 1 34,0 1 1,-1 2-2,-10 15 0,-1 1-3,8-13 1,0 1 9,-5 10 0,0 2-21,8-9 0,1 1-60,-1 4 1,0 1-37,0 1 1,0 1-22,-1-1 0,-1 1 24,-2 2 1,0-1 1,1-4 0,1-2-9,0-1 0,0-1 24,1 0 1,2-2 27,3-7 1,0-1 43,-2 7 0,0 0-4,1-2 1,2 0-35,1-3 0,0 1-53,1 0 1,0 0-21,0 1 1,-1 1 6,0 1 1,-2 0 42,-1 3 1,-1 0 38,-2 2 1,-2 2 50,2-7 0,-1 1 0,1-2 43,-1 3 1,-1 0-19,2-4 1,-1 3 0,2-4 58,2-3 1,2-1-35,-3 6 1,1 0-83,2 1 1,3-1-109,-6 21-50,9-27 1,1 0 1404,-4 7-1929,-9 15 141,-1-2 301,6-18 1,-1 2 268,-7 10 1,1 0-150,7-15 0,-1 0 63,-4 11 1,0-2 74,1 2-543,0 3 929,6-7-966,6-11-94,1 1-363,3-11-4,-3 10 908,-2 2-497,-10 23 266,1-6-232,0-1 100,3-13 75,8-11 249,-1 2-274,3-6-33,4-6-30,0-3-238,1-4 220,0 2 67,-2 0 157,-1 3 65,-1-2 329,0-1-50,0-3 25,2-3-167,1 0-3178,5-11 3245,5-1 1,-2 0 0,1 3 0</inkml:trace>
  <inkml:trace contextRef="#ctx0" brushRef="#br1" timeOffset="663753">6729 7902 14988,'6'-52'1002,"-1"-1"1,0 6 0,-1 6 997,-2 5-1748,-2 16 1210,1 7-1378,-1 12 645,-2 9-622,-2 16-12,-4 26-56,1-12 0,-1 2 175,-2 8 1,-1 3-218,1 3 0,1-1 3,1-11 0,2 0-31,4 10 0,6-3 87,13 7-373,-1-19 1,5-4-614,5-13 1,3-5-1855,6-3 0,2-4 2218,-2-3 1,-1-2-1,11-1 1,-19-2-1</inkml:trace>
  <inkml:trace contextRef="#ctx0" brushRef="#br1" timeOffset="663964">7347 7944 23780,'21'-32'-2829,"27"-2"-106,-13 24 0,2 2 1803,3-2 0,-2 2 0,13-3 0,-24 6 0</inkml:trace>
  <inkml:trace contextRef="#ctx0" brushRef="#br1" timeOffset="664130">7495 8106 17904,'-3'3'6358,"0"-2"-5182,3-1-1350,64-35-979,-9 8-1315,-18 8 0,5-2 0,-3 1 2468,2-1 0,-3 4 0,14-8 0,-23 11 0</inkml:trace>
  <inkml:trace contextRef="#ctx0" brushRef="#br1" timeOffset="664764">8193 7757 22722,'-12'-51'655,"1"1"0,1 3 0,5 7-492,15 14 50,8 0-73,9 5-56,22 6-84,-2 14-28,9 20 39,-24 24-28,-10 15-1713,-22-12 1,-5 1 1729,0-13 0,-3 0 5,-11 17 1,-4-2 5,-5-4 3,1-6 0,2-1 31,2-1 213,1 6 252,34-31-96,22-20-299,-5-2 0,2-2-247,-3-1 0,2-1 165,22-11 1,2-2 1104,-15 8 1,-1 1-1570,19-8 0,0 1-2401,-9 7 1,-3 2 2242,-5 3 1,-3 2 0,11-3 0,-22 8 0</inkml:trace>
  <inkml:trace contextRef="#ctx0" brushRef="#br1" timeOffset="680964">19418 6128 7139,'-8'-7'3787,"1"2"-2286,7 5 985,0 0-1662,-6-9-269,5 6-259,-5-6-200,6 9-180,0 0 89,2 0 152,6 0-23,11 2-61,15-1-22,15 1 21,14-1-36,-27-1 1,2 0-467,3 1 1,1-2 465,3 1 0,0-1-2,2-1 0,0 0-6,2 0 0,1-1-17,0 1 0,1-1 0,2 1 0,0 0-5,2 1 0,1-1 2,2 2 0,1-1-2,2 1 0,1 0-6,-19-1 0,0 2 0,0-1-344,1-1 0,0 1 0,-1 1 346,1-1 0,0 0 0,-1 1 1,0-1 1,0 0 0,-1 1 4,20-1 1,-1 1 5,-2-1 0,1 1 5,-3-1 1,-1 0-4,0 0 1,0 0-3,-1-1 0,-1 2-6,1-1 1,0 1-4,0 0 1,-1 0 8,1 0 0,-1 1-314,1 0 1,-2 0 307,-12-1 1,1 0 13,17 1 1,1-1-4,-19-1 1,2 1-5,2-1 0,5 0 0,-4 1-10,-5-1 1,-1 0 5,17 0 0,-1 0-20,-16 0 1,-1 0-3,11 0 0,2 0 19,-1 0 1,0 0 5,-1 0 0,1 0-3,-2 0 0,-1 0-3,-1-1 1,-1 1 2,-1-1 0,-1 0 0,-2-1 1,1 0-1293,9 0 0,-2-1 1284,-15 1 0,-1 1 5,15-1 1,2 0 17,4 1 0,1 1-20,-6-1 0,1 1-6,-6-1 0,1 1 0,-2 1 0,5-1 0,-3 0 2,0 0 1,0 0 0,-1 1 0,-1-1-9,-2 0 1,0 0-9,-1 0 0,0-1 180,0 1 1,0-1-201,1 0 1,0 1 13,3-1 1,0 1 19,2 0 0,0 0-17,-1 0 0,1 0-46,-3 0 0,-1 1 63,-3-1 0,-1 1-6,-4 0 1,-1 0 2670,26 1-2671,-7-1 1,-6 2 712,-7 0-696,-5 0 495,1 1-489,-13-2 1009,11 2-993,-8-3 18,8 1-1,2-2 28,-1 0 124,-7-1 28,-7-2-314,-10-1-5618,-7-4 5702,-3 1 0,-1 4 0,0 1 0</inkml:trace>
  <inkml:trace contextRef="#ctx0" brushRef="#br2" timeOffset="689846">23907 6216 14617,'-1'-6'8390,"0"2"-6480,1 4-1366,-3-49-488,2 41 95,-4-29-33,2 65-23,-2 27-62,-1 5-1959,1-12 1,0 3 385,2-10 0,-1 0 1540,0 4 0,1-3 0,0 3 0,2-20 0</inkml:trace>
  <inkml:trace contextRef="#ctx0" brushRef="#br2" timeOffset="690313">23309 6990 17798,'-5'0'3982,"2"0"-3158,3 0-801,83-22-2141,-26 12 1791,-15 1 0,5-2 0,-2 2-1866,3 3 1,-3 0 2192,-3 1 0,-3 0 0,13-1 0,-23 3 0</inkml:trace>
  <inkml:trace contextRef="#ctx0" brushRef="#br2" timeOffset="690531">23691 6927 24592,'-25'42'35,"0"-1"0,-1 1 0,-7 4 0,7-1-114,18 0 1,5-2-1117,1-10 1,1-1-2545,3 10 1,1 0 3738,0-6 0,2-2 0,4 8 0,-2-20 0</inkml:trace>
  <inkml:trace contextRef="#ctx0" brushRef="#br2" timeOffset="690781">24247 7068 22498,'-3'-4'2436,"0"0"-2039,3 4-363,-17-1-45,17 24-12,-11 10-105,20 29-144,-3-28 0,-1 1-900,-1 0 1,-1 0-112,1 20-3633,-3-19 1,-1-1 4821,-3 0 0,2 4 1,-1-26-1</inkml:trace>
  <inkml:trace contextRef="#ctx0" brushRef="#br2" timeOffset="691030">24232 7405 15765,'0'-9'2985,"3"-26"0,1-6-1276,6-7-1368,-2 1 1,1 1 73,11-1-158,3 18-77,7 9-63,11 8-38,10 7-430,12 15 348,-27 0 1,1 3-4,1 5 1,0 5-7,0 3 1,-2 3-354,-5 4 1,-4 2 294,-7 2 0,-7 1-12,-9-1 1,-8-1 0,-9-2 0,-7-3-101,-9-3 0,-4-3-289,-6-3 1,-3-4-824,-1-3 0,-2-3 1294,-3-4 0,4-2 0,-7-1 0,8-5 0</inkml:trace>
  <inkml:trace contextRef="#ctx0" brushRef="#br2" timeOffset="693562">25338 6957 15501,'12'-60'1968,"1"1"0,-1 13 0,-6 6-1268,-12 8-335,-6 25-102,-5 9-4229,-4 19 4224,-4 22-169,10-12 1,1 5 89,0 6 0,0 3-165,2 5 0,1 0-20,3-9 1,3 1-23,1 16 0,7 0-1251,10-14 0,3-1 1083,-4 2 0,3-3-451,15-2 0,6-7-796,-6-15 1,3-3-3474,8 1 1,0-2 4372,18 3 0,-18-10 0,-31-6 0</inkml:trace>
  <inkml:trace contextRef="#ctx0" brushRef="#br2" timeOffset="694079">25752 7061 22531,'15'-42'142,"0"-1"0,-9 5 0,6 10-109,22 22 1,3 10-23,-5 1-11,26 11-5,-26 8-1,4 11-11,-12 8 1,-20 13 21,-18-8-5,-9-5 17,-13-9 5,7-12 34,-5 1 62,6-8 56,7-8 38,5-7 7,5-9-1,4-5-22,3-5-5,12-5-124,5 6-28,6 3-17,2 7 46,33 7-46,-2 13-22,-15-5 0,0 3 0,10 12-6,-13 5-16,-18-3 16,-4 7-44,-26 7-101,-7-7-213,-17 0 33,10-15-1001,-4-6-2730,8-8 4062,-2-12 0,12 5 0,4-5 0</inkml:trace>
  <inkml:trace contextRef="#ctx0" brushRef="#br2" timeOffset="694365">26366 6710 15345,'2'-5'5080,"0"2"-1590,-2 3-3272,53-21-16,-16 41-177,1-19 0,1 5-266,-12 20 0,-4 6 246,1-1 1,1 0 47,-5-5 0,2 3-81,15 19 0,-1 1-262,-17-23 0,0 1 105,4 11 0,2 5 0,-7-3-893,-10-4 0,-6 0-3838,-4 13 1,-5-1 4040,-18 6 0,-4-21 0,18-24 0</inkml:trace>
  <inkml:trace contextRef="#ctx0" brushRef="#br2" timeOffset="696969">24586 8276 15053,'0'-7'3215,"1"-27"0,0-7-1987,0 4-755,0-8 0,1 2 193,-2 13-363,0 14-225,0 10-33,-1 35-23,3 6-5,-1-3 0,0 4 0,1-2 0,0 1-282,-1 2 1,1 0 272,-2 0 1,1-1-4,-1-2 1,0-1 5,0 20 0,0-14 68,0-16 184,0-13-5,0-10-151,0-13 533,1-13-561,-1-16-7,-3-16-38,2 24 0,-2 0 2,1-3 0,-2-1 26,1 3 0,0 1 111,-3-23 29,-1 15-40,2 17-100,1 13-29,2 8-27,1 8 0,2 10-6,3 14-23,2 16-5,3 13-73,-4-24 1,0 1-2283,0 3 1,-2 0 2382,1 6 0,0-4 0,-2 7 0,1-6 0</inkml:trace>
  <inkml:trace contextRef="#ctx0" brushRef="#br2" timeOffset="701264">23540 8793 11306,'-59'3'966,"0"0"0,0 0 1,2 0-1,4 0-655,-6 0 0,6-1 1364,14 0-791,22-1-43,15 0-124,36-2-859,7 0 380,1-1 0,4-1-835,1-1 0,6 0 647,-8 1 1,4-2-1,2 1 1,-1 0-620,-1-1 0,0 1 0,1 0 0,-1-1 574,1 1 1,-2-1 0,3 0 0,4 0-6,0 0 1,5-1 0,3-1 0,1 1 0,0 0 0,-2 0-340,-7 1 0,-1 0 0,0 1 0,1-1 0,0 1 0,3-1 329,-5 0 1,3 0 0,0 0 0,2 0 0,0 0 0,-1 0 0,0 0 0,-2 1-178,2-1 0,0 1 0,0 0 0,-1 0 0,-2 1 0,-2-1 0,-2 1 175,13-1 1,-4 0 0,-2 0 0,2 1-67,-7 0 1,1-1-1,1 1 1,-1 0 0,-1 1-3,5-1 0,0 0 0,-1 0 0,-1 1-11,-1-1 0,-1 1 0,0-1 0,0 1-118,-2 0 1,1 0-1,-2 0 1,-5 0-425,13 0 1,-8 0-2998,-13 0 1,-4 1 3629,5 0 0,-23 0 0,-11 1 0</inkml:trace>
  <inkml:trace contextRef="#ctx0" brushRef="#br2" timeOffset="701996">22355 8869 10998,'-45'3'1385,"0"1"0,0 0 0,-14 1 0,11-1-136,19-2-387,17-1 690,8-1-1031,31-3-180,9-3-232,1 1 1,4 0-788,7-2 0,2 0 706,12 0 0,2 0-17,-15 1 0,1 1 1,2 0-9,3 0 1,2 0 0,0 0-732,4 0 1,1 0 0,0 0 713,-13 2 0,0-1 0,0 0 0,0 1-19,0-1 1,0 1 0,0-1 0,0 1-78,15-2 0,-1 1 0,0 0-468,-5 0 0,-1 1 0,-2 0-134,-5 0 1,-2 1 0,-2 0 655,16 0 0,-7 0 0,4 1 1,-20 1-1</inkml:trace>
  <inkml:trace contextRef="#ctx0" brushRef="#br2" timeOffset="702720">21887 8950 21164,'39'-47'661,"-8"19"-471,-26 73-26,-3 8-30,0 8-67,-2-10 28,-1-14 1,1 0-7,-1 10 1,-1 16-12,2-27-22,1-14 370,1-7 78,1-11-191,3-9-139,2-13-40,0-14-83,-1 0 5,-4-1 0,-1-1-3359,0-23 3339,-2 16 1,0-2-1090,2 3 0,0 3 1132,0-10 27,3 1-28,-2 33-61,-1 2-22,-2 11 2290,0 13-2291,0 31 3052,-1-7-3038,0 0 0,0 2 9,-1 22 0,2-22 0,-1 1-17,2-1 0,0 0-17,2-3 0,0-2-218,7 26-1249,4-13 664,2-11 0,-7-18 1,0-7-1</inkml:trace>
  <inkml:trace contextRef="#ctx0" brushRef="#br2" timeOffset="704488">21490 10158 20918,'24'-22'132,"0"0"1,7 0-1,4 3-266,14 4 0,5 2-1314,1 0 1,0 1 649,-3 0 0,-1 1-757,-8 3 1,-3 0-1246,15 0 2800,-20 4 0,-24 4 0,-3 0 0</inkml:trace>
  <inkml:trace contextRef="#ctx0" brushRef="#br2" timeOffset="704688">21801 10091 12629,'-3'0'7819,"1"0"-5876,2 0-1825,-20 9-17,14 12-51,-14 16-50,23 16-1761,1-21 1,0 1 1485,2 3 1,2 2-555,1 2 0,0 1-2737,3 1 0,0-2 3566,-1-4 0,-1-4 0,1 0 0,-7-21 0</inkml:trace>
  <inkml:trace contextRef="#ctx0" brushRef="#br2" timeOffset="705296">22320 10071 8114,'3'-4'3640,"0"0"-951,-3 4-1400,15 0 161,-11 1-196,11-1-256,-15 1 878,0 0-1445,-3-1-134,-3 1-22,-7 3 33,-4 2 269,-10 6-348,10-3-156,-1 1 162,18-7 6,14-3-106,16-6-85,17-3-17,-7-2 1,1 0-23,-4 0 1,-1 1-10,1-1 1,-2 0 8,21-8-11,-23 6-16,1 1-68,-16 4 39,-10 5-45,-11 2 57,-4 1 49,-6 0 12,1-2 40,2 1-52,4-1 24,-1 0-35,3 1-38,-2 1 21,2 0-44,-2 0-140,3 2-425,-1 2-774,2 4-1405,1 1-4219,0 4 6171,0-2 0,0-3 0,0-4 0</inkml:trace>
  <inkml:trace contextRef="#ctx0" brushRef="#br2" timeOffset="705612">22432 10095 7642,'-1'-3'8530,"1"0"-2326,0 3-5403,-8-40-358,6 29-202,-6-29-19,10 46-200,1 1 493,3 14-397,3 7-57,-2 15-38,-1 9-23,-3 6-84,-3 2-166,1-24 1,1-1-103,1 11-668,7 9-666,3-33-4565,9-3 1535,-5-14 4716,3-7 0,-14-1 0,0-1 0</inkml:trace>
  <inkml:trace contextRef="#ctx0" brushRef="#br2" timeOffset="705872">22529 10275 18056,'-24'-48'1592,"1"0"1,1 5 0,8 2-518,27-6-801,-1 17 113,20-4 83,18 18-369,-1 4-62,-6 13 0,-1 4-501,7 5 459,-12 5 0,1 4 11,-11-2 1,-1 2-18,8 7 1,-1 2-26,-2 1 1,-4 3-57,-9 9 1,-5 0 27,-5 16-31,-20-17 1,-11-2-168,-3-13 0,-6-3-261,-8 6 0,-4-1-726,-3-4 1,-3-4 599,-4-2 1,2-4-1,-6 2 1,6-7-1</inkml:trace>
  <inkml:trace contextRef="#ctx0" brushRef="#br2" timeOffset="706412">23269 9933 14023,'1'-7'6313,"1"1"-4202,-2 6-1321,-4-59-308,-4 43-309,-2-44 158,-8 66 167,-5 22-240,-1 12-183,10-7 1,2 3-290,3 3 0,2 1 256,1 6 0,3 2-31,1 3 1,3 0-46,5 1 0,6-1-666,5-2 0,7-2 257,10-3 1,8-5-454,-7-14 0,2-4 0,1-2-1667,13 4 1,1-4 2562,9-4 0,-5-5 0,-10-2 0,-3-3 0</inkml:trace>
  <inkml:trace contextRef="#ctx0" brushRef="#br2" timeOffset="707672">24069 10069 21646,'-55'-25'362,"1"0"0,-6 7 1,7 12-189,16 33-121,11-6 0,1 3-721,-3 28 696,10-7-9,14-9 1,4 1-14,11 13-12,1-14 0,2-2 1,15 7-1,3-16 1,4-3-12,5-2 19,1-5 1,2-3 53,14-9 59,-20-8 0,-1-4 137,10-12 218,-14-14-296,-36 3 55,-18 4-173,-20 5 11,-12 8-25,21 10 0,0 2-17,-1 5 1,1 1-10,-19 3-10,1 15 5,17 10-67,7 5 171,11 7-922,24-9-1344,19-6-566,5-9 2717,15-6 0,-27-8 0,0-2 0</inkml:trace>
  <inkml:trace contextRef="#ctx0" brushRef="#br2" timeOffset="707912">24309 9751 25029,'40'26'258,"-7"-3"-244,1 12 0,1 10-1151,-10-9 0,-1 2 0,-1 2 918,-1 2 1,-2 1 0,-1 2-708,0 9 0,-2 2 0,-7-2-2351,-8-7 0,-6-2 0,-2-3 1858,-1 8 0,-3-6 1,-2-11-1,0-7 1,3-10-1</inkml:trace>
  <inkml:trace contextRef="#ctx0" brushRef="#br2" timeOffset="710437">22420 11104 19932,'12'-42'1103,"-1"0"1,1-2 0,-4 7-483,-6 20-419,0-2 145,-1 13-285,-5 26 83,-9 34-120,5-16 1,-1 3-611,-3 14 1,0 2 584,3-16 0,0 2-34,2-1 1,-1 4-1,3-4-190,0 2 0,2-1-59,-3 7 1,3 2 282,10 2 0,2-7 0,-4-15 0,11 22 0</inkml:trace>
  <inkml:trace contextRef="#ctx0" brushRef="#br2" timeOffset="711346">21207 11896 8438,'-9'1'6834,"2"-1"-5596,7 0 1249,0 0-2056,43-2-238,-12-1 1,4 0-1034,25-1 1,6-2 912,-16 2 0,2-1 0,2-1-32,6 0 0,2 0 0,1-1-487,-10 1 0,0 0 0,0 0 1,2 0 459,4-1 0,1 1 0,-1-1 0,-1 0-7,-10 2 0,-2 0 0,1-1 0,3 1-1,4-1 1,5 0 0,1-1-1,-2 1 1,-3 0-3,-6 1 0,-3 1 1,0-1-1,3 1-3,3-1 0,3-1 0,0 1 0,0 0 1,-3 0-10,14 0 1,-4 0-1,-1 1-296,-5 1 0,-1 0 0,-2 1 250,-6 0 0,-3 1 0,-1 1-296,11 1 0,-3 2-219,-12-1 1,-5 2-839,10 6-8424,-23-2 9586,-16-1 0,-5-4 1,-1-1-1</inkml:trace>
  <inkml:trace contextRef="#ctx0" brushRef="#br2" timeOffset="712153">21177 12213 23091,'-9'-34'266,"1"0"0,-5-15-86,15 64-35,0 16-2204,-1 0 1,0 3 2075,-2 17-20,-1-6 0,-2 0 205,1-10 0,-1 1-577,0 9 0,1 3-662,0-2 1,3 1-3880,5 6 1,2-3 3017,0 11 0,6-8 0,-11-44 0</inkml:trace>
  <inkml:trace contextRef="#ctx0" brushRef="#br2" timeOffset="712520">20536 13403 15266,'-4'0'2784,"0"0"-1663,4 0-1110,64-39-1295,-14 19 1076,3-7 1,4 1-434,-17 13 0,0 2-2588,9-2 0,-1 1 3229,-13 4 0,-3 1 0,21-5 0,-36 10 0</inkml:trace>
  <inkml:trace contextRef="#ctx0" brushRef="#br2" timeOffset="712753">20761 13375 23075,'0'33'112,"0"-6"-135,14 22-179,-8-18 1,-2 2-402,2 3 1,0 1-432,-1-1 1,-1 0-3031,1 0 0,0-2 4064,2 12 0,0-9 0,-3-17 0</inkml:trace>
  <inkml:trace contextRef="#ctx0" brushRef="#br2" timeOffset="713163">21185 13309 22655,'-1'37'184,"1"0"1,-1 1 0,1-2-375,4 24-452,-2-27 0,-1 0-8162,3 30 7389,-1-20 0,-1-15 0,0-21 0</inkml:trace>
  <inkml:trace contextRef="#ctx0" brushRef="#br2" timeOffset="713504">21207 13447 22823,'28'-42'257,"-1"1"1,0 3-1,2 11-167,15 25-34,6 13-28,4 9-50,0 14 5,-14-3-20,-18-7 1,-2 2-98,0 22 50,-16-9 0,-7 2-468,-9-6 1,-6-2 531,-10 7 1,-7-4-9,-5-7 0,-4-5-40,-2 0 1,-1-4-420,-1-3 0,0-3 39,3-4 0,0-3-1025,6-4 0,1-4 827,-17-8 0,26 1 0,16-1 0</inkml:trace>
  <inkml:trace contextRef="#ctx0" brushRef="#br2" timeOffset="714513">21940 13336 22197,'11'-46'763,"0"-1"1,-1 5-1,-7 13-627,-9 26-102,-8 18 15,-4 17-49,-1 19 0,9-20 0,2 2-234,1 2 1,3 1 141,2-1 0,3 1-102,5-2 1,5 0-135,3-3 1,6-2-166,4-2 0,5-4-252,3-4 0,3-4-423,1-3 0,2-5-518,-2-5 0,0-3-1075,-1-5 0,-2-3 756,-3-3 0,-2-3 1969,18-24 36,-17 7 969,-7-24 3007,-16 18 68,0-16-795,-9 14-1121,-1 5-660,-4 3-426,2 5-239,0 9-52,1 5-550,3 9-167,0 3-1,2 12-5,2 10-16,2 15-18,1-2 0,0 2-5,3 20 11,-3-18 0,-1-1 11,0 6 1,-2-10-12,-1-12 22,1-10 17,1-10 6,4-11 11,3-9 50,6-11 51,1-9 45,4-6 33,-1-2 23,0 3-130,-6 12 153,1 4-236,-9 16-40,3 1 1,-2 12 0,3 10-23,3 12 11,1 11 1,2 7 5,2 3 0,2-3 0,3-7 5,2-11 1,4-11-1,2-14-33,5-13-16,0-14 55,0-12 34,-4-7-17,-5-6-372,-6-3 355,-6 5 23,-5 3-29,-6 22-16,-1 6-39,-3 16-74,-1 3-224,-1 9-220,1 6-1476,0 9-3362,5 5 5406,1-2 0,0-8 0,-2-7 0</inkml:trace>
  <inkml:trace contextRef="#ctx0" brushRef="#br2" timeOffset="715287">23147 13476 15518,'1'-5'6234,"0"1"-2604,-1 4-3529,-2-23-62,2 17 1,-2-17-7,7 26 6,3 3-39,1-1 17,1 2 50,-6-6 96,0 1 72,-1-4-129,0-2-50,0 0 23,-1-4-12,-1 1-11,-1-2 0,-2-3-28,0 2 6,-2 0-18,1 4 1,0-1 11,2 3-11,-1-3 33,1 0-44,1 2 0,0-1 10,0 3 7,0 0 16,0 0 17,0 2-28,0-2-28,0 1 11,0-3 34,0-2-28,0 1 16,0-1-5,0 3-5,0 2-29,0 0 12,-2 14-6,-3 9 11,0 9-5,-1-2-23,3 7-17,2-18-5,2 20 50,1-23 0,9 15-11,-3-18-5,14 9 5,-9-15 5,14 1-5,0-19 28,-6 4 0,-1-8-22,-16 9 33,-5 2-33,-1 3-6,0-2 11,-2 3-5,1-1-29,0 1-5,1 0-2649,2 2-5613,-2 2 8290,1 1 0,-1 0 0,1-1 0</inkml:trace>
  <inkml:trace contextRef="#ctx0" brushRef="#br2" timeOffset="716564">22971 13286 16062,'0'-4'6184,"0"1"-4191,0 3-1645,6-40-242,-4 29-5,4-29 112,-6 44-152,-1 2 118,-5 23-128,1-10 50,-7 37-50,8-19-23,0 16-28,12-15 16,8-6 1,12-8 6,7-8-7,8-7 12,1-7 17,1-10-11,-13-1 55,2-11 107,-8-9-140,-8 3 101,-2-26-22,-14 18 66,-3-12-72,-3 18 218,-10-1-196,5 15-55,-5-3-46,8 11-44,4 3 16,1 3-22,5 5-11,2 2 11,5 5-6,1 1 6,-1-2 17,1 6 0,-5-4 0,0 9-12,-4 1 6,-3 5-11,0-5-56,-2 15 23,1-13 22,2 9 11,8-12 5,2-9 23,12-1-50,16-8 16,6-2 1,15-7-250,-6-5 272,-4-7 11,-15 2 22,5-22-38,-21 3 10,3-24-16,-14 2-6,-6-4 5,-7 1 1,0 4 5,-2 5 23,2 7 5,0 4 11,2 8-16,-1 6 16,3 5-33,0 5 232,1 4-238,0 4 11,-1 2-10,1 3-7,-1-1-10,0 2-7,-4 7 18,-2 5 0,-5 10-1,3 1 12,0 25-17,7-9-22,4 21 22,7-8-23,7-1 12,4 1-39,7-2-18,6-4 52,7-5-35,3-9-253,3-10 287,-2-10 11,-5-12-11,-4-8 12,-12-3 5,8-19-11,-12-1-6,12-18 17,-2-1-6,3-2-11,-3 1 29,-9 2-1,-9 12-6,-16-19 35,-12 17-1,-13-16 6,-8 17-12,0 6 266,5 8-282,11 9-45,9 7 17,8 7 0,4 5 5,0 8 17,2 15 0,3 17 6,2 16-273,-1-22 1,2 0 266,0 2 0,2 1-17,2-1 1,1-1-34,2-2 0,2-2-15,-1-2 1,2-2-311,14 23-509,-5-8-550,-7-8-1708,-5-6-2632,-6-11 4956,2-4 1,-7-11 0,1-2 0</inkml:trace>
  <inkml:trace contextRef="#ctx0" brushRef="#br2" timeOffset="716813">24320 12691 25976,'51'-23'89,"0"-1"1,-1 7 0,-3 13-85,-14 27 1,-3 11-1294,6 3 1,-1 4 1245,2 5 0,-2 3-157,-3 5 1,-3 2-508,-6 1 0,-9 3 315,-20-8 1,-9 3 0,5-8 0,10 15 0,-18-26 0,0-1-1</inkml:trace>
  <inkml:trace contextRef="#ctx0" brushRef="#br2" timeOffset="736614">20829 14721 22615,'-40'13'442,"0"1"1,0-3 0,16-2-169,27-8 68,11-4-124,19-7-123,23-9-90,-20 6 1,2-2-1738,15-3 0,0-1 1662,-17 6 0,1 0-222,11-2 1,-1 0-1367,0 2-3792,4 1 5450,-19 5 0,-16 5 0,-9 2 0</inkml:trace>
  <inkml:trace contextRef="#ctx0" brushRef="#br2" timeOffset="736854">21599 14348 27085,'8'-33'565,"13"30"-430,-8 35-105,-2-3 1,0 2-25,-4 1 0,-2 2-1084,0 14 0,-2 0 1000,-1-14 0,0-1-96,-1 6 0,-1 2-427,0 0 0,0-3 0,0-6 0,0 23 1</inkml:trace>
  <inkml:trace contextRef="#ctx0" brushRef="#br2" timeOffset="741178">23003 11748 17092,'-21'0'824,"4"-1"-852,16 1 22,1 0 28,-1 3 6,1-1 28,0 2 34,0-1-6,2 0 11,1 1 23,5 0 27,4 0-16,7 1-11,5-2 0,9 0-39,6-2-23,6 0-23,-7-1 6,-6-1 1,2 0-237,16-2 244,-13 0 1,1-1 36,23-2 0,2-2-45,-31 3 0,1 1-11,0-1 0,0-1-6,1 1 1,-1-1-4,1 0 1,-1 0-9,0 2 1,0-1-12,-1 1 0,0 0-6,30-1 0,-3 2 18,-1 1 16,-1 1 0,1-2 28,-1 0 5,-2-2 12,-2-1 5,-3 0 1,-2 0-1,1 0-22,-1 2-22,0 0 5,0 1 11,2 1-5,1-1-22,3 0-12,0-3-385,0 2 374,-2-2-8,-3 1 8,-5 0 281,-8 1-247,-5 0-12,-5 0 12,2-1 378,6-1-412,9-2 0,10 0-11,5 0 0,-1 0 13,-7 0 15,-9 2 17,-11 2-23,-8 0 6,-6 2-6,-3-1-28,3 0 12,2-1 5,4 0 11,0 1 0,-1 1-11,-2 1 11,-6 1-11,-2 0 6,-5 0-1,-3 0-10,-1 0 27,-2 0 12,5 1-23,5-4-33,8-2-23,9-5-62,6-2-335,2 1-1502,-3 0 1944,-5 1 0,-13 6 0,-5 0 0</inkml:trace>
  <inkml:trace contextRef="#ctx0" brushRef="#br2" timeOffset="743229">26040 11504 8030,'-1'-4'7029,"0"2"-3355,1 2-3287,4-6-84,-2 4 889,2-4-699,-9 8-22,4-2-91,-5 2-138,5-2-7,-3 0-179,1 0 17,-1 0-11,0 0-40,0 1 45,-3 6 62,2 2-56,-1 2 123,4 8 17,0 5-17,2 12-34,1 24-145,0-15 11,1-11 0,-1 1-51,2 13-223,0 13-1194,0-2 1440,-1-2 0,0-27 0,-2-4 0</inkml:trace>
  <inkml:trace contextRef="#ctx0" brushRef="#br2" timeOffset="743671">25533 12690 22160,'48'-18'-124,"-1"0"1,1 1-1,2-1 1,-1 0 0,-4 4-2176,-1 4 0,-4 3 1208,-3-1 1,-2 1 0,24-4 0,-42 8 0</inkml:trace>
  <inkml:trace contextRef="#ctx0" brushRef="#br2" timeOffset="743889">25799 12661 24223,'0'41'-132,"0"1"0,0 18-1187,2-20 0,1-1-8512,2 7 7695,0 6 0,-2-26 0,-2-21 0</inkml:trace>
  <inkml:trace contextRef="#ctx0" brushRef="#br2" timeOffset="744195">26269 12688 23814,'6'58'-112,"-2"-1"-683,-2-8-1463,1 2-5544,3-2 7802,-1-11 0,-2-20 0,-2-12 0</inkml:trace>
  <inkml:trace contextRef="#ctx0" brushRef="#br2" timeOffset="744455">26273 12913 15490,'0'-10'3282,"3"-33"1,3-7-2129,1 9-941,-1-7 0,1-1 615,8 8-464,-2 19-151,10-5-134,3 17-85,8 7-16,10 13 16,10 11-371,-23-4 0,0 3 318,4 3 1,-1 2-52,-1 2 1,-3 1-56,-4 1 0,-5 0-14,6 17-252,-37-13 0,-12-1 137,-4-10 0,-4-2 47,-7 6 1,-5-2-3031,1-8 0,-5-3 0,3-2 3177,4-2 1,2-2 0,-8 3 0,5-2 0,9-5 0</inkml:trace>
  <inkml:trace contextRef="#ctx0" brushRef="#br2" timeOffset="744939">27053 12564 18453,'0'-3'5193,"0"0"-3788,0 3-1046,-14 33-230,5 8-93,0-4 1,0 5-557,5-1 0,2 0 461,1 3 1,3 0-142,3-1 1,5-1-2630,10 2 0,6-4 1199,-8-13 0,3-2 1630,12 1 0,-2-6 0,-8-10 0,-1-2 0</inkml:trace>
  <inkml:trace contextRef="#ctx0" brushRef="#br2" timeOffset="746478">27387 12789 11452,'3'-3'7231,"-2"0"-2543,-1 3-4542,20-40-62,-15 31 90,16-24-23,-18 49-39,-2 12-17,1 21-45,-7 1-38,-1 0 4,-8 0 52,-11 3-96,7-15 33,-7 4 57,18-32-17,2-7 50,14-18-11,6-11-23,5-7 68,-4 5 0,-1 0-39,2-3-9,-1 1 0,2 1 76,12-10-107,1 6-22,1 7-11,-10 17-17,-3 10-6,-5 5 1,-3 5-40,1 34 17,-6-4 0,-2-6 0,0 1-45,-3 20 51,-1-15-124,0 8 45,5-25 6,6 4 95,1-22-17,11-16 12,-7-2 44,29-30 6,-10 4-1666,-5 3 1,0 1 1682,2-8 5,-12 15 0,-2 2 0,-5 5 85,4-5 44,-10 12-84,-1 3-50,-4 4-62,-2 6 3392,-5 10-3510,2-2-370,-4 9-1248,5-4 1736,0 0 0,2-5 0,0-2 0</inkml:trace>
  <inkml:trace contextRef="#ctx0" brushRef="#br2" timeOffset="747089">28003 12846 23237,'5'-59'1579,"-1"13"-1344,-4 43-61,0 3-129,-4 7 61,-9 13-55,-1 8-28,-4 12-7,5-1 7,5 1-6,5-4 5,4-4-33,5-7 11,5-7 0,6-6 5,-1-6 1,18-9 5,-3-9 28,18-10 34,-2-12-17,-9 4 67,-12 6 1,-3 0 72,2-7 0,4-10-45,-19 17-90,-8 6-49,-6 5-57,-1 3-34,0 6-727,-3 1-1345,2 10 2151,-2 4 0,3-2 0,2 1 0</inkml:trace>
  <inkml:trace contextRef="#ctx0" brushRef="#br2" timeOffset="747789">28335 13050 25382,'34'-22'231,"0"0"1,-1-1 0,-5 1-115,4-14 7,-2-8-18,-1-9-677,-16 23 0,-2-1 613,0 0 0,-2 1 103,4-27 101,-8 12 271,-9 13-383,-2 10-61,-5 9-62,0 7 596,3 3-646,-11 15 338,2 7-299,-11 19 17,2 7-6,3 10-544,9 3 550,7 4-138,9-15 76,4-14 0,4 0-5,11 7 10,14 12-27,3-23 17,6-11 33,6-10 28,-1-10-11,0-10 0,-3-10-5,-5-14-29,-5-11 39,-20 17 1,-1-2 11,-2-3 0,0 0 13,-2-1 1,-2 1 70,3-27 22,-6 11 79,-9 13 22,-3 11-34,-1 9-55,1 8-124,3 6 494,0 5-511,-2 9 133,-2 12-127,0 16 0,2 12-39,4 10-84,8 1-579,9-1-339,10-4 384,-2-23 0,0-2 0,0 0 1,8 3-1</inkml:trace>
  <inkml:trace contextRef="#ctx0" brushRef="#br2" timeOffset="748029">29229 12435 18887,'39'7'15,"0"-1"1,-3 13-1,2 7 1,-5 4 661,2 15 1,-5 6-893,-1-5 1,-1 3-1,-6 0-396,-6 9 1,-9-2 78,-3-11 0,-9 0-2745,-16-5 0,-9 0 0,-1-4 3261,-3-4 0,-2-3 0,-6 6 1,2-5-1,1-7 0</inkml:trace>
  <inkml:trace contextRef="#ctx0" brushRef="#br2" timeOffset="748489">27422 14201 18022,'-3'0'3982,"1"0"-1483,2 0-2410,64-37 6,-23 20-106,0-5 0,3 0-543,-7 11 0,1 3-1611,4-1 1,0 1 1838,2-1 0,-1 1 1,-8 2-1,-6 1 0,-3 1 1</inkml:trace>
  <inkml:trace contextRef="#ctx0" brushRef="#br2" timeOffset="748689">28299 13958 20509,'3'-6'4924,"0"1"-4297,-3 5 336,0 0-784,5 16-83,3 8-74,3 25-78,-2-5-392,-6-10 0,-1 3-1264,-5-2 1,-1 0 1711,0 5 0,-1-1 0,-4 12 0,2-22 0</inkml:trace>
  <inkml:trace contextRef="#ctx0" brushRef="#br2" timeOffset="788779">19744 10265 21965,'6'-44'653,"-1"0"1,-1 6 0,0 9-245,-1 18-202,-1 9-22,-1 5 190,-1 24-179,-4 12-1842,1-6 1,0 1 1662,-5 21 14,3-16 0,0 0-147,2 1 0,1 0 113,0 0 0,2-2 3,0-2 0,4-3-112,11 12-465,10-20-2952,29-1 1,-12-12 3528,20-11 0,-42-1 0,0-3 0</inkml:trace>
  <inkml:trace contextRef="#ctx0" brushRef="#br2" timeOffset="789045">20178 10289 15580,'-6'1'7265,"2"0"-6195,4-1-1054,-10-9-430,34-5 44,-16-1-195,33-1-3267,11 2-4760,-11 6 8592,12-2 0,-31 7 0,-11 3 0</inkml:trace>
  <inkml:trace contextRef="#ctx0" brushRef="#br2" timeOffset="789229">20224 10462 22845,'44'-33'-2817,"3"1"-1,0 6-3397,2-1 1717,-11 7 3510,-2 2 1,-22 11-1,-2 1 1</inkml:trace>
  <inkml:trace contextRef="#ctx0" brushRef="#br2" timeOffset="789522">20625 10183 24811,'-34'-15'594,"2"11"-555,13 32-17,4 6-10,6 1-1,10-1-17,11-6-16,14-6 16,13-8 12,9-7 5,5-11 23,-1-7 5,-14-2 353,-2-17 134,-21 9-16,0-10-320,-16 13 146,-17-3-252,-7 9-84,-7 0-621,-15 6 621,12 7 0,3-2 0,13 4 0</inkml:trace>
  <inkml:trace contextRef="#ctx0" brushRef="#br2" timeOffset="799654">25958 8724 8052,'-6'0'2986,"1"0"2234,5 0-4738,-19-1-141,15 0-111,-15 0-12,19 1 146,2 0 45,3 0-62,7 1-72,8-1-67,9 0-35,12-1-100,-4-2 5,2 0 1,3 0-426,-6-1 1,1 0 374,18 0 0,3-1-8,-5-1 0,1 1-489,2 0 1,1 0 482,3-1 0,1 1-612,-18 1 1,0 0 0,2 1 602,2 0 1,0-1 0,2 1-5,3-1 1,0 1 0,1-1-347,3 0 0,1 0 0,0 1 345,3-1 0,1 0 0,-1 0 0,2-1 0,0 0 0,0 1-303,0-1 1,0 1 0,0-1 296,-2 1 1,-1-2-1,0 1-2,-2 0 1,0 0 0,-2-1-76,-2 1 0,0-1 0,-2-1 90,-2 1 1,0 0 0,-2 0-3,-1-1 1,-1 0-1,0 0-11,-2 1 1,-1-1 0,0 1-18,18-4 1,0 0 22,-14 3 0,0 0 0,-2 1 2,0-1 1,-1 0-3,11-2 0,-4 0 1220,-1-2-1181,1-2 1051,-18 1-1062,-14 2 1836,-11 2-2262,-4 0 376,-8 1 22,-6 0 0,3 4 0,-3 0 0</inkml:trace>
  <inkml:trace contextRef="#ctx0" brushRef="#br2" timeOffset="800637">27411 8772 9386,'0'-3'9118,"0"0"-5915,0 3-2855,-18-32 44,13 28 196,-13-9-414,18 31 173,0 39-268,0-24-23,0 1 0,-2 4-20,-2-1 0,0 0-423,-1 3 0,0 0 112,-1-2 1,0-1-1630,0-1 0,2-3 1100,-1 10 1,2-15 0,1-19-1</inkml:trace>
  <inkml:trace contextRef="#ctx0" brushRef="#br2" timeOffset="801053">26606 9604 19395,'43'-19'368,"0"0"0,0 0 0,15-7 0,-2 5-365,-4 9 0,-1 3-1003,-5 1 0,0 1 526,1 1 1,-1 0-1249,-2 2 0,-3 1-3449,19 0 4368,-12 2 1,-38 1 0,-2 0 0</inkml:trace>
  <inkml:trace contextRef="#ctx0" brushRef="#br2" timeOffset="801271">26960 9558 23439,'27'35'218,"-5"7"-431,-12 14-471,-7-24 1,-1 0-2376,-1 2 0,-1 0 3059,1 25 0,-1-31 0,0-18 0</inkml:trace>
  <inkml:trace contextRef="#ctx0" brushRef="#br2" timeOffset="801537">27572 9640 23791,'13'2'140,"1"11"-156,-1 34-46,-3-5-330,-2 20-740,-7-26 1,0 1-1822,0 0 1,1 0 2952,-2 2 0,0-4 0,0-2 0,0-16 0</inkml:trace>
  <inkml:trace contextRef="#ctx0" brushRef="#br2" timeOffset="801863">27617 9807 18078,'-6'-52'1479,"-1"0"0,2 4 0,5 6-712,24-7-538,2 19-83,14 3-56,-3 20-62,5 14 0,5 11-26,-20-2 1,0 3-14,2 4 0,-1 2-361,1 2 0,-1 3 321,-2 1 1,-4 0-17,-4 0 0,-5 1-67,-8 29-3028,-32-6 3114,2-30 1,-4-2-21,-6 0 1,-2-3-207,-3-2 0,0-3 86,2-3 1,1-2-433,4-4 1,2-3-4712,-18-11 5331,19-6 0,16-1 0,9 5 0</inkml:trace>
  <inkml:trace contextRef="#ctx0" brushRef="#br2" timeOffset="802131">28319 9397 19658,'-3'-2'4262,"0"1"-3758,3 1-45,-65 33-1382,44-13 995,-17 9 1,3 5 22,26 15-33,5-16 1,3 1-57,5 0 0,4 0-32,3-1 1,7 0-1765,15 3 1,5-2 1609,-10-11 1,2-1-1395,23 6 1,2-3 1160,-21-13 1,-2-2 0,25 10 0,-24-11 0</inkml:trace>
  <inkml:trace contextRef="#ctx0" brushRef="#br2" timeOffset="819688">28757 9478 15592,'-30'-14'2923,"4"3"-8152,21 8 5397,1 2 1476,-2 0-1375,-3 0 708,0 1-904,-2 2 17,4-2 78,1 4 3369,3-2-3296,0 0 196,3-1-62,3-1-224,0 0-5,5 0 184,12-4-151,5-1-43,15-3-64,2 2-38,3 2-23,-10 1 56,18 10-55,-19 6 21,12 11-10,-15 8-46,-8 6 29,-9-7-17,-2 8-96,-3-1-263,0 2-11,-2-3-2195,2 5-2997,-4-13 5573,1 8 0,-4-21 0,-2-7 0</inkml:trace>
  <inkml:trace contextRef="#ctx0" brushRef="#br2" timeOffset="819889">28794 9823 7458,'0'-8'4341,"0"2"-3338,0 6-667,0 0-274,69-55-443,-31 33-664,9-10 1,1 1 1044,-1 14 0,-22 9 0,-4 3 0</inkml:trace>
  <inkml:trace contextRef="#ctx0" brushRef="#br2" timeOffset="820213">29230 9285 21836,'-29'-36'411,"0"-1"0,1 1 0,10 13-321,17 23-29,2 0 40,6 4 28,9 4-6,15 10-50,19 9-1730,1 2 0,3 3 1662,-11-5 1,0 2-8,-5-2 0,2 2 1,-6 1-33,-1 6 1,-7 0-49,-7-7 1,-4 3-2342,-10 16 1,-9-1 1968,-12 10 0,7-25 1,-1-3-1,-5-5 0</inkml:trace>
  <inkml:trace contextRef="#ctx0" brushRef="#br2" timeOffset="826989">29084 10272 17988,'4'-33'2269,"-2"7"-1911,-2 24-122,-1 1-91,1 7 57,0 6-107,0 4 107,1 22-124,1-4-33,2 18-23,2-7-27,2-3-91,-1-3-312,0-4-1037,-2-6-5036,-3-3 6481,0-8 0,-1-8 0,-1-5 0</inkml:trace>
  <inkml:trace contextRef="#ctx0" brushRef="#br2" timeOffset="827404">28517 10717 10405,'-51'8'1930,"0"-1"1,7 0-1,6-2-798,9-2-399,16-2-262,19-5 117,18-3-56,22-5-330,-14 4 0,2 0-477,5 0 1,2 0 333,6-2 0,2 1-48,6-1 0,2-1-500,-15 3 0,1 0 1,1 0 486,5 0 0,2-1 0,0 0 2,4-1 0,0 0 0,6-1-7,-9 2 0,4-1 1,2 0-1,-1 0 1,-2 1 1,1 0 1,-2 0 0,0 0 0,3-1-368,-1 1 0,4 0 1,0-1-1,-1 1 1,-5 1 369,11-1 0,-5 0 0,1 1-7,-9 0 1,2 0 0,-2 0 0,-4 1-222,16-3 0,-4 0 132,5 0 0,-11 0-2095,-24 2-2573,-20 4 5046,-12 3 1,0 1 0,-1 0 0</inkml:trace>
  <inkml:trace contextRef="#ctx0" brushRef="#br2" timeOffset="828288">28301 10879 18924,'-1'-36'1428,"-1"8"-1310,3 33-29,-1 0 158,2 20-79,-1 1 17,2 17-113,0-11 124,3 20-67,-1-9-3493,0 0 3398,-1-9-1617,-1-7 1494,-2-12-662,2 10-5707,0-16 6458,3-1 0,-2-3 0,-1-4 0</inkml:trace>
  <inkml:trace contextRef="#ctx0" brushRef="#br2" timeOffset="829287">27458 11678 18857,'32'-17'194,"1"0"0,-1 1 1,0 2-369,20-4-650,-1 3 824,2 6 0,-26 5 0,-2 3 0</inkml:trace>
  <inkml:trace contextRef="#ctx0" brushRef="#br2" timeOffset="829528">27702 11644 14516,'-4'0'5416,"0"0"-3909,4 0-1435,0 9 46,4 21-180,-2 9-201,4 20-381,-1-5-789,0 2-1878,1-4 3311,1-2 0,-3-23 0,0-6 0</inkml:trace>
  <inkml:trace contextRef="#ctx0" brushRef="#br2" timeOffset="829928">28009 11654 20716,'11'-42'1737,"-3"8"-1552,-8 32-135,0 2-22,0 6-17,-1 1 40,-4 23-29,0 0 6,-1 14-45,3-4-100,5-1-292,2-3-622,4-1 113,-1-10-6392,6 6 7310,-5-17 0,1 2 0,-6-12 0</inkml:trace>
  <inkml:trace contextRef="#ctx0" brushRef="#br2" timeOffset="830228">28102 11747 9100,'-2'-4'8345,"0"1"-6670,2 3-560,-9-70-376,9 41-499,-4-12 1,5 2 107,10 22-119,6 6-66,3 7 17,20 22-130,-6 6-53,-9-2 0,-2 3-36,12 24 0,-19-22 0,-1 1-343,11 30 309,-9-2-56,-8-3-123,-17-5-269,-14-4-632,-17-5-1637,-11-5-7041,-2-6 9790,14-11 1,14-7 0,17-8 0</inkml:trace>
  <inkml:trace contextRef="#ctx0" brushRef="#br2" timeOffset="830546">28570 11504 22627,'-40'11'240,"6"6"-240,26 16 6,2 8-17,3-6-79,9 18-100,5-18-213,12 13-421,7-14-1153,9-5-3535,8-7 4664,-4-7 0,-14-8 0,-12-4 0</inkml:trace>
  <inkml:trace contextRef="#ctx0" brushRef="#br2" timeOffset="831045">29004 11610 14757,'-2'-3'5802,"0"1"-3443,2 2-2298,-18-32 18,13 25-23,-12-18-6,20 39 90,-1 30-112,1-5-11,-4 19-11,-2-21 33,-2 0-22,2-14 16,-1 0 12,4-16 129,-1-1 218,1-4-314,0-16-28,1-2-5,2-18 17,4-1-12,5-4 57,3 1 10,2 2-16,0 6-17,1 6-3398,4 2 3326,-7 11 10,4 2 0,-4 12 6,2 12 0,0 6-22,-1 10-6,-1 5 3381,-3-5-3404,-2-3-16,-1-7-213,2-9-229,4-2-740,11-4-1765,6-12-223,-1-1 2361,16-12 0,-30 11 0,8-3 0</inkml:trace>
  <inkml:trace contextRef="#ctx0" brushRef="#br2" timeOffset="831762">29396 11551 22038,'6'-29'219,"-1"13"-185,-4 26 5,1 10-22,0-3 22,1 7-6,5 3-21,2 1-40,7 2 28,1-8 11,-2-9 17,5-2 95,-2-8-33,1-7-51,-3-1 162,1-22-21,-8 4-91,1-8 191,-6-10-196,-5 19 118,-6-22-124,1 23-61,-3-3 22,2 10-112,3 8-425,0 2-118,2 3-1154,1 7-6111,3 4 7881,1 3 0,1-4 0,-3-3 0</inkml:trace>
  <inkml:trace contextRef="#ctx0" brushRef="#br2" timeOffset="832422">29661 11758 21663,'29'-33'485,"0"1"1,-1 0-1,-5 2-199,-3-10-17,-4-1 22,-7 3-145,-4 11 257,-6-5-202,-3 13-5,-2-7-11,-2 9-11,2 4-34,2 4-61,0 4-74,2 3 12,-4 4-6,-3 8 23,-4 8 16,-5 28-44,7-5-12,1 16-33,13-15-28,5-5 5,9-3 11,8-7-100,26 1 151,-8-14 0,15-4-5,-21-19 33,-6-8-12,-5-11-21,-5-9 5,-5-9 17,-6-6 11,-5 1 28,-4 2-11,-2 13 73,-8-8-40,1 18-5,-4-8-28,4 18 50,1 3-90,5 8-55,0 0 56,2 18-1,0 4-10,3 16 10,4 3-10,6 5-23,5 1-79,5 2-235,3-4-509,3-1-1227,-3-5-3462,-3-5 5540,-8-10 0,-7-8 0,-4-7 0</inkml:trace>
  <inkml:trace contextRef="#ctx0" brushRef="#br2" timeOffset="832672">30156 11213 14435,'-2'-5'4862,"0"1"-1696,2 4-3060,14-29 552,17 41-596,15-13-51,-14 25 0,1 8-262,-1 0 0,1 1 214,1 4 1,0 1-110,-3 0 1,-4 2-222,-5-1 0,-5-1 54,2 20-4603,-30-17 1,-5-4 3677,-1-3 0,-16 9 1,25-35-1</inkml:trace>
  <inkml:trace contextRef="#ctx0" brushRef="#br2" timeOffset="833471">30282 10445 16717,'-33'-20'1260,"14"3"-6181,55 7 5157,-6 4-484,8-1 1,4 0 367,-6 1 1,0 1 373,7-1 1,4-1-459,-2 0 1,7 0-1,0 0 1,-6 0-29,5 0 1,3 0-277,-5 0 1,9-1 0,4 0-1,-2 0 1,-6 0 265,1 1 0,-5 0 1,3-1 3,2 1 1,4-1 0,0 0 0,-2-1 6,-5 2 1,-1-1 0,-2 0 0,-3 0-5,-2 1 1,-3 1 0,0-1 18,6-1 0,0-1 1,-6 0 1538,10-3-1479,-5 0 32,-26 6-491,-23 3 1795,-13 6-2704,-16 2-644,-5 5 1928,2 0 0,13-3 0,10-3 0</inkml:trace>
  <inkml:trace contextRef="#ctx0" brushRef="#br2" timeOffset="833763">31471 10285 15653,'1'-3'4134,"0"1"-1569,-1 2-2178,30-21-158,-22 27-106,24-7-67,-31 28 0,2 21-3470,-2 14 3319,-1-10-267,0-4 1,0-3-103,2-4-337,0-3 0,1-1-2582,5 7 2817,5 9 0,-5-25 1,-1-7-1</inkml:trace>
  <inkml:trace contextRef="#ctx0" brushRef="#br2" timeOffset="834171">31099 11208 19893,'45'-24'63,"0"-1"1,-3 3 0,-2 4-613,8 5-1261,-2 4-934,-13 3 1328,-5 3 1,-22 3 0,-1-1 0</inkml:trace>
  <inkml:trace contextRef="#ctx0" brushRef="#br2" timeOffset="834389">31289 11152 16667,'-9'0'4083,"2"0"-3798,7 0 578,0 0-712,-4 39-77,5-5-72,-2 0 1,2 2-200,7 19-755,3 1-291,-1-13-1507,0-4 2750,-3-11 0,-3-12 0,0-3 0</inkml:trace>
  <inkml:trace contextRef="#ctx0" brushRef="#br2" timeOffset="834695">31615 11146 21763,'0'26'292,"0"5"-337,0 9-308,3 1-940,3-1-3553,6-4 3998,2-9 0,-4-10 0,-3-10 0</inkml:trace>
  <inkml:trace contextRef="#ctx0" brushRef="#br2" timeOffset="834995">31643 11300 13564,'-4'-6'6917,"1"1"-5931,3 5-342,-18-71-196,20 44-305,-9-15 0,5 4 42,20 24-84,3 5-57,4 8-16,5 11-22,5 9-6,-8 2 0,0 2-6,12 11-201,-10-8 1,-1 1 178,1 7-22,-4 7-45,-20-7-28,-21-5-96,-19-5-212,-13-3-443,-4-6-879,2-7-3531,8-6 5284,13-6 0,13 0 0,10 0 0</inkml:trace>
  <inkml:trace contextRef="#ctx0" brushRef="#br2" timeOffset="835295">32021 11023 15440,'0'-3'5450,"0"0"-3702,0 3-1703,0-20-29,1 20 24,3 3-35,0 26-10,5 18-191,5 4-432,9 1-302,4-5-2924,1-25 1,2-3 3853,8-2 0,-1-4 0,-30-12 0</inkml:trace>
  <inkml:trace contextRef="#ctx0" brushRef="#br2" timeOffset="836079">32355 11035 7805,'-3'-3'6694,"0"1"-1548,3 2-4838,-11-11 475,6 18-559,-8-2 156,9 21-340,1 6-24,2 4 1,2-10 782,4 4-816,3-15 23,3 0 5,0-6 56,-1-5 45,-3-7-5,-1-7 27,-1-8 17,-3-10-5,-1-6 39,0-4-68,1 7 253,6-7-174,1 18-78,4-6-34,-1 14-73,0 5-17,1 6 1,2 7 5,0 8-17,2 9-67,-1 7-135,0 0-290,-2 2-505,-1-4-773,2-4-1030,1-7-2129,3-8-1921,2-7 6867,1-9 0,1-4 0,-4-6-3392,-4-8 4048,-7 8 3191,-2-8-2155,-5 13 2755,0-12-2291,-1 9-593,0-5-409,-1 8 3055,-1 4-3715,-1 3-304,-1 2-156,1 8-12,0 0-10,-1 13-40,2 1-17,2 7-6,8 0 23,1-6-67,21 3 78,-12-13 12,9 2 16,-10-13 23,-3-6 33,4-7 6,0-7 39,-3-5 39,-4-4 62,-5 0 27,-3 2-21,-7 4-57,-1 3-78,-6 2-95,4 7-56,0 1-807,6 8-2341,0 1-6616,7 12 8785,-3-6 0,3 7 1,-5-10-1</inkml:trace>
  <inkml:trace contextRef="#ctx0" brushRef="#br2" timeOffset="836671">32973 11103 22156,'50'-35'717,"-7"4"-459,-29 7-12,0-19-128,-1-6 16,-3-12-44,-6 20 122,-2-4 80,-7 16-7,-2-1-72,-6 9-62,-3 10-134,2 6-11,1 7 5,3 2 6,-3 17 5,3 4-50,-1 25 17,8-4 11,5-1-6,10 0-5,8-10 0,12 7 13,-9-20 1,1-2-19,19 8-7,5-3 23,-20-15-5,-2-6 16,-9-12 11,-2-6-16,-6-15 5,-5-9-5,-4 3 33,0-14 39,-2 8 129,-2-12 40,-1 15-112,0 9 122,0 17-128,2 8-123,0 1-1,-1 12-27,3 8-6,-2 14-17,6 9 0,1-5-437,12 22-218,3-19-593,11 16-909,0-18-1629,-1-7-1047,-8-11 4030,-5-6 0,-11-9 0,-1-1 0</inkml:trace>
  <inkml:trace contextRef="#ctx0" brushRef="#br2" timeOffset="836899">33240 10518 24979,'32'-11'78,"0"-1"0,1 8 1,-2 10-68,-2 22 0,-3 10-937,4 5 1,-2 0 880,-6-6 1,-1 2-393,-4 4 0,-2 3 0,-2-4-120,-3-7 0,-5 1 557,-7 15 0,-4 9 0,-1-12 0,-1-5 0,-8-5 0,0-1 0</inkml:trace>
  <inkml:trace contextRef="#ctx0" brushRef="#br2" timeOffset="838172">30147 12276 14639,'-3'0'4593,"0"0"-3781,3 0-683,34-25-90,4 9-123,-9 0 0,2 1-436,20 1-909,-16 7-946,-10 4 2375,-7 2 0,-12 1 0,0 0 0</inkml:trace>
  <inkml:trace contextRef="#ctx0" brushRef="#br2" timeOffset="838379">30628 12043 22856,'5'36'0,"0"0"0,0-1 0,2-3-381,6 0-2923,6 7 3304,-5-14 0,-2-4 0,-5-10 0</inkml:trace>
  <inkml:trace contextRef="#ctx0" brushRef="#br2" timeOffset="838797">32408 12007 15129,'-8'3'3389,"1"-2"-2361,7-1-883,0 0-217,20-14-1025,-2 8-5174,21-11 6271,-10 13 0,-14 3 0,-9 0 0</inkml:trace>
  <inkml:trace contextRef="#ctx0" brushRef="#br2" timeOffset="838995">32842 11833 19568,'0'-3'4263,"0"0"-3367,0 3-824,4-10-38,-2 26-17,2 3-101,-4 34-683,0 11-1288,0-30 0,0 0 2055,2 25 0,-1-22 0,1-18 0</inkml:trace>
  <inkml:trace contextRef="#ctx0" brushRef="#br2" timeOffset="844295">29995 9086 19412,'40'-17'-214,"-1"0"1,-2 1 0,-2 4-498,7 9-414,-6 2-1575,-10 6 510,-10 0-4117,-9 12 6307,-15 1 0,-10 8 0,-13-1 0,-9 2 0,-3-2 1490,1 0 1691,6-2-587,9-4-780,10-5-480,8-6-427,12-5-543,9-8-258,14-3-83,11-9-29,10-4 0,2-3 23,-4-2 45,-7-2 22,-11-4 0,-10-3 39,-10-4 118,-12 2 633,-12-4-448,1 14 470,-8 1-96,13 16-240,1 3-285,5 4-129,4 3-34,6 4-61,4 6 5,7 11-12,4 11-27,1 7-67,-1 9-253,-5 0-845,-6 3-2947,-5-3 3247,-4-9 0,0-16 0,-1-10 0</inkml:trace>
  <inkml:trace contextRef="#ctx0" brushRef="#br2" timeOffset="844905">30699 8924 22021,'35'31'82,"-1"0"1,-3-3-1,-4-1-59,-7 9 10,-2-3-10,-6-4-4208,-4-2 4219,-4-12 932,-4-3-731,0-10-179,-4-16-17,-1-5 17,-2-21 11,1-5-27,2-12 1425,2 25 0,1 0-1418,3-2 1,0 0 5,1 0 1,2 1-3140,8-26 3164,-2 18 56,9-2-111,-4 25-29,9-3 6,0 17 6,2 12 340,0 11-335,-2 12 3364,-5 9-3397,-8 6-3387,-13 3 3409,-13 0-73,-14-5 79,-8-5 16,3-13 29,-10 2-18,19-16 29,-5 3-40,18-12-27,6-1 3363,4-2-3352,1 1 106,6 0-118,8 0-11,14 0-134,15-2-319,14-4-119,-23 1 1,2-1-1322,3-1 1,2-1 1909,6-2 0,-3 0 0,6 0 0,-4-1 0</inkml:trace>
  <inkml:trace contextRef="#ctx0" brushRef="#br2" timeOffset="845121">31419 8741 21668,'54'-24'-3277,"-1"0"0,-3 1 0,-4 7 2966,1 17 1,-20-1-1,-13 1 1</inkml:trace>
  <inkml:trace contextRef="#ctx0" brushRef="#br2" timeOffset="845305">31503 8865 19410,'42'-14'-2171,"-1"1"1,1-1 0,15-4-1,-7 2 2171,-8 4 0,-29 8 0,-2 0 0</inkml:trace>
  <inkml:trace contextRef="#ctx0" brushRef="#br2" timeOffset="846229">31962 8575 23159,'-16'-14'554,"4"3"-509,12 11 1164,0 0-1181,3-3-11,-1 3 95,1-2-112,-2 2 0,-1 8 6,0 2-6,0 12 22,0 4-11,0 5 1,1-4 60,6 13-72,-1-19 6,10 16 0,6-9-18,5-2 1,2-2-22,4-9 55,0-9 12,-1-4 33,1-9 79,-12-11 5,-5-10-84,-6 0 1,-4-4 262,-4-31-112,-7 21-123,1 8 1,-4 2 16,-15 4-67,-12 9 5,-13 10-11,5 5-34,6 5 1,-2 2-280,5 4 0,1 0-186,0-1 1,1 1-9372,-22 17 8328,40-14 0,3 1 0,9-8 0</inkml:trace>
  <inkml:trace contextRef="#ctx0" brushRef="#br2" timeOffset="868911">27454 6581 10965,'-7'0'4072,"2"0"-1905,5 0 477,0 0-6514,-41-15 3937,30 10 815,-24-15-927,51 10-151,33-9-11,10 0 139,-27 10 1,3 0-154,12 1 0,-2 1 53,0 2-101,-6 2 0,-4 2 173,-17 5 108,-11 15 3436,-32 5-3364,-23 16-6,2-9-293,14-11 1,0 1 399,-21 12-40,19-8 1,1-1-90,-9 6-183,6 7 189,28-26 84,10 5-29,16-13-10,30-10-57,-14-5 0,0-2-36,-3 2 0,-1-2 288,1-3 1,-3-2-203,8-16 29,-5-4 11,-15 10 0,-3-2 123,1-16 294,-15-1-327,-13 20-101,-3 10 173,-8 3 124,3 6-269,4 3-134,4 1-23,11 6 11,5 3 6,8 9-1,18 12-38,7 6-6,-10-10 0,1 0-593,22 19 424,-12-7-525,-5 11-801,-23-3 1523,-19-5 0,-2-1 0,2 1 0,-20 5 0</inkml:trace>
  <inkml:trace contextRef="#ctx0" brushRef="#br2" timeOffset="870205">28745 6402 10898,'-1'-12'6743,"1"4"-4776,0 8 76,0 0-1953,-8-28 28,5 31 10,-5-12-77,7 33 16,4 17-16,11 9-45,4 4-220,-5-23 1,2-1 263,5 9-22,7 12 51,-17-20 61,1 12-6,-18-19 28,-7-6 23,-8-9 433,0-7-585,4-6 74,-5-22-68,12 6-23,2-10 1,2-4 17,3-17-180,4 11 1,1 0 178,2 3 1,1 1 5,2 1 1,0 0-21,1 1 1,-1 0 25,6-24-60,0 10-7,1 11 33,4 12-61,5 9-17,6 7 39,-4 7-34,20 17-33,-9 5-68,13 19-16,-16 5 0,-13 7 67,-16 4 78,-17 1 47,-14-3-7,-12-5 67,-5-8 27,1-10-10,6-10 14,14-11-76,10-6-62,12-6 12,10-1-12,9-4-16,11-1-23,12-2-112,15-1-1720,-9 3 1,2 0 1669,-14 2 0,4 0-1405,17-4 1,9-1 0,-5 0 1315,-2 1 0,-2 0 0,-12 3 0,0-1 0,-4 1 0,20-3 0</inkml:trace>
  <inkml:trace contextRef="#ctx0" brushRef="#br2" timeOffset="870429">29649 6163 20845,'48'-31'-1750,"0"1"1,-1 3 0,2 7 1749,-6 18 0,-2 5 0,7-2 0,-6 1 0</inkml:trace>
  <inkml:trace contextRef="#ctx0" brushRef="#br2" timeOffset="870622">29825 6327 21399,'41'-18'-383,"-1"1"1,13-4 0,0 1-2671,-8 5 0,1 1 1921,3-1 0,-3 0 0,12-3 0,-30 9 0</inkml:trace>
  <inkml:trace contextRef="#ctx0" brushRef="#br2" timeOffset="889020">6491 1900 15863,'-7'-2'265,"2"0"-1124,5 2 1628,0 0 202,-10-4-667,12 5 69,16 1 162,11 8-1053,9 2 701,-13 1-141,5 11-1019,1-1 66,18 16 573,0 0 83,-21-15 0,1 0-213,4 4 1,2 0 230,2 5 1,2 1-98,3 4 1,2 1 230,-14-10 0,2 0 0,-1 0 130,3 2 1,0 0-1,0 1 2,2 0 0,1 0 1,1-1 38,0 1 1,1-1 0,1-1 19,1 0 0,0-2 0,0 0 19,0-3 0,-1-1 0,1 0 19,-3-3 0,0-1 0,0-1 117,12 7 0,-1-1-9,-8-2 0,-4 0-57,-6-2 0,-5 2-29,8 20-275,-17 0 498,-14-3 845,-10-2 121,1-16 518,-5-6 397,4-16-1014,-3-11-1312,-2-11 550,-9-28-434,5 11-276,3 5 1,-1-1-783,-13-20 371,1 7 1,-2-1-402,9 15 0,-4 0 594,-10-9 0,-8-3 1,3 6 500,3 7 1,-2 4-40,-2-3 0,-4-1 0,2 3-14,-4 2 0,2 3 64,9 6 0,-1 0 33,-19-13 1,0-2 11,21 13 1,1 0 6,-12-8 0,1 0 127,12 7 1,3 1 60,-15-11-246,17 14 0,0-1-62,-23-13-107,1 5 185,19 14 1,0 0 251,-11-3 73,-14-2 215,21 9 159,-6-1-34,6 0-51,11 4-78,3-1-302,10 4-270,1 0-335,5 2 484,2 1 351,1 4-418,3 1-803,1 5 17,7 5-384,-2-5 21,16 12 351,-12-11-168,22 13-262,-3-2 770,0-2 0,3 2 452,0-1 0,0 0-7,2 1 0,0-1 261,7 3 1,0-1-15,-5-4 0,1 0-97,9 4 1,3 2-101,-13-8 1,2-1 0,1 1 9,3 0 0,0 0 0,-1 0 76,13 4 1,-2-1-36,3 1 0,-5 0 126,-1 5-214,-14-7-52,-18-3-452,-17-5 149,0-1 119,-7 3 868,0-3 451,-3 0 168,2 0 48,2-5 31,2 0-74,2-4-1636,3 2 81,-2-3 258,1 0-870,-2 0 274,-4-6-1215,-4-3-391,-5-9 526,-2 2 1327,-16-14-21,2 6-988,-18-13 287,11 12-211,-16-6 1309,18 12 1,-3-2 177,-9-8 0,-2-3-140,9 5 0,-1-2 1,2 1 77,-3-3 1,1-1-167,-7-11 0,6 2-206,11 10-172,5 2 1,3 2-644,11 10 957,-1-8 1,10 20 0,2-1 0</inkml:trace>
  <inkml:trace contextRef="#ctx0" brushRef="#br2" timeOffset="938460">30775 5957 19238,'-1'-48'1501,"1"0"0,0 2 0,1 7-1159,2 18 150,1 0-352,-3 17-16,0 0-108,0 11 96,3 22-61,1 12-23,2 7 5,1 11-21,0-11 4,2 12-4,2 0-1,-4-23 17,1 2 11,-5-26 146,-2-2 308,0-7-398,-7-37-78,1 13 2,-3-10 1,0-3 25,-8-17-31,6 17 0,-1-2 17,0-5 0,0 2 53,-5-19-45,4 12 23,6 27-62,3 13 0,-1 4 5,2 23 1,0-3-6,1 12 0,0 3-6,1 1-3,1-1 1,2 0 3,7 9 16,12 15 0,-4-19 0,-1-5 29,-10-21 88,-5-8 1,-3-11-50,-9-19-51,-2-13-20,0 8 0,0-2 15,-7-20-9,7 15 0,1-1 53,-2-20-25,7 15 0,0 2-8,4-10-12,3 7-16,2 33-6,-2 8-6,0 4 0,5 20 6,-2-2 6,3 13 0,-1 5-23,0 23-340,-1-24 0,-1 1 105,-3 4 0,2 0-277,4 6 1,1-3-1,-3 11 1,1-24 0,0 0-1</inkml:trace>
  <inkml:trace contextRef="#ctx0" brushRef="#br2" timeOffset="952616">18210 4468 17288,'-39'-29'590,"0"1"0,-1 1 1,17 6-365,39 14 197,13 1-649,28 0-220,-20 4 1,3 3-1091,5 0 1,1 3 398,1 2 0,1 2-85,-4 2 0,-2 4 28,-7 1 0,-4 3-798,7 21 1495,-46 12 384,-10-15 439,-10-10 1,-6-2 258,5-7 1,-1-1 358,-7 5 0,-1-1-160,2-1 1,1-1 43,5-3 1,2-1 1363,-11 7-1087,18-10-90,22-5-798,20-10-220,21-7-99,17-9-382,-15 2 1,-1-1 454,-12 6 1,-1-1-11,10-6 1,-2-2 367,-3-9-400,-4-9 234,-18-3-196,-22-1 9,-14 3-14,-16 4 244,-5 7 422,0 6 268,10 5 144,14-1-991,11 9 1175,17-4-1083,10 9 24,17 1-102,11 9-119,-10 6 0,0 3-63,16 8 63,-15 2 1,-4 3-622,-2 22 273,-15-15 0,-6 3-488,-7 0 0,-6 2 925,-8 5 1,-3-4 0,-4 5 0,-5-5 0</inkml:trace>
  <inkml:trace contextRef="#ctx0" brushRef="#br2" timeOffset="953083">19852 4571 11973,'-18'-54'2908,"1"0"1,-1 3-1,3 5-2141,1 4-503,2 11-6,8 19-248,3 9-31,5 16-41,4 11-168,8 25-366,-6-19 0,0 2 7,2 4 0,-1 1-269,1 2 1,-1 1-204,-1-1 1,-2 0-353,-1-1 0,-2-2-520,1 17 1838,-4 4 1,-1-39-1,0 8 1</inkml:trace>
  <inkml:trace contextRef="#ctx0" brushRef="#br2" timeOffset="953344">19767 4681 14096,'-12'-55'1717,"1"0"1,-1-10 0,3 6-1023,6 8-483,2 16 1,3 1-6,10-5-134,2 15 39,31 9-90,-2 14-19,1 10 0,2 3-14,13 8-375,-22-3 1,1 4 325,2 8 1,0 3-104,-7-3 1,-1 2-78,12 13 1,-4 2 43,-16-9 0,-10 1 67,-17 3 0,-8-2-318,-15 13 365,-13-19 1,-7-5-615,5-9 1,-2-4-271,-13 5 1,-3-2 858,-4-3 1,4-2 0,23-4 0,4-3 0,-24 2-1</inkml:trace>
  <inkml:trace contextRef="#ctx0" brushRef="#br2" timeOffset="954091">20806 4448 12110,'-10'0'3937,"1"0"-2788,-22-5 1,-3-3-97,13 1-668,-17-1 0,10-1-344,35 0 1,23 0-1266,30 0-1351,-16 6 0,2 0 2081,0 1 0,-3 1 0,18 0 0,-26 1 0</inkml:trace>
  <inkml:trace contextRef="#ctx0" brushRef="#br2" timeOffset="954267">20830 4725 22658,'50'-29'-247,"0"1"1,1 0 0,4 0-1,1 0 1,-6 7 0,-12 9-1,-3 3 1,0-1 0,0 1-1</inkml:trace>
  <inkml:trace contextRef="#ctx0" brushRef="#br2" timeOffset="955508">22116 4539 11855,'-2'-9'6105,"0"2"-5452,-4-26 0,0-5-76,2 14-479,-3-16 0,2 4-109,4 29 16,3 6 23,6 9 11,5 9 4,6 13-34,-1 9 0,-5-4 30,-5 20 37,-12-18 68,-6 13 22,-10-18 93,-2-9 278,0-9-321,8-8-32,4-8 30,7-19-112,3-6 7,4-22-36,6-10-359,-1 24 1,0-2 298,2-1 1,1 0-5,-1 2 1,1 1 20,8-21-12,-4 19-5,0 14 21,-4 13-5,9 9-5,0 11 554,8 9-598,2 12-41,-3 6 13,-3 4 8,-7 1-27,-8-1 13,-5-5 54,-10-7 105,0-10 133,-6-9-115,6-10 7,1-12-86,6-14 47,7-15-32,0 10 0,2-1 31,14-24-41,1 4-10,2 15-44,-9 20-4,4 3 66,-1 10-120,10 20-24,-8-2-94,17 20-78,-11-3-90,12 7-43,4 2 75,-13-17 1,-1-1 41,15 6 56,-11-11 0,-1-3 12,-2-6 108,0-6 0,1-4 327,16-19 15,-20 9 1,-1-4 373,13-25-134,-21 12-3105,-6-13 3017,-10 21 211,-12-16-688,-7 22-130,-13-3-163,3 12 1,-8 6 71,3 8 3745,-7 7-3303,3 17 24,14-8 143,6 14-72,18-15-184,7 7-68,15-3 60,0-9-253,6-6 53,-6-15 189,-7-4 194,2-14 121,-6-4 243,0-17-69,-7 8-87,-3-1-84,-7 16-381,-2 10-275,1 5-128,-3 12 335,2 8-79,0 11 23,2 0-153,6 11-301,3-1-268,6 11 7,2 0-2530,13 0 450,-8-20-1422,8-14 1,2-5 4403,4-8 0,7 0 0,-25-4 0</inkml:trace>
  <inkml:trace contextRef="#ctx0" brushRef="#br2" timeOffset="955858">23750 4333 22034,'-56'1'180,"7"9"-103,18 32-156,3 4-478,6-7 304,-7 10 60,5-13-538,-9 6 225,12-19 168,5-10-486,11-18 189,3-9 731,3-27 3,1-6 288,1-14 360,-1 10 134,0 9-544,-2 14 638,0 3-391,0 14-367,0 0-208,3 9 170,7 9-176,2 1-17,33 25-181,3-1-414,-11-7 0,4 1 134,-3-3 0,0 1-648,2-1 1,-1-1-1156,-8-4 0,-1-1 2253,1-1 0,-4-2 0,-5-4 0,-2 0 0</inkml:trace>
  <inkml:trace contextRef="#ctx0" brushRef="#br2" timeOffset="956140">24130 3860 22896,'-32'7'1237,"1"34"-1208,19-2 0,3 4-99,0 1 1,0 1 19,4-10 1,1 2-916,2 10 1,2 2 829,3 0 0,4 0-65,8 5 1,5-3 23,-2-20 0,6-3-242,15 4 1,8-3-380,-5-11 0,3-3 0,1-1-2173,3 1 0,0-2 0,2 0 2941,4-1 0,1-1 0,-8-2 0,-12-4 0,-8-1 0,-6-2 0</inkml:trace>
  <inkml:trace contextRef="#ctx0" brushRef="#br2" timeOffset="956684">24886 4026 18448,'-14'-49'394,"1"0"0,0 3 0,9 8-332,20 11-51,10 4-22,7 7-6,7 7-17,2 8 6,-1 10 34,-4 11 5,-5 13 6,-5 8 0,-9-6 134,-5 17 62,-16-20 89,-10 12 101,-13-17 107,-8-6 44,-3-6-55,4-6-280,10-6 223,6-8-324,12-4-51,6-5-17,10-1-33,10 2-17,7 3 0,6 3 0,5 4-28,4 6 6,5 6 5,-1 9 6,-10 0-51,7 21 73,-24-8-11,-1 15-11,-32-10-6,-18-2-56,-19-4-17,22-16 1,-1 0-314,-28 9-651,5-3-1858,12-7-1222,15-6 4134,12-5 0,10-2 0,3 0 0</inkml:trace>
  <inkml:trace contextRef="#ctx0" brushRef="#br2" timeOffset="956858">25987 4047 18800,'-12'43'-982,"1"1"1,-1-1 0,-1 0 0,0 1-1,1-4 982,-1-1 0,2-4 0,-6 16 0,4-22 0</inkml:trace>
  <inkml:trace contextRef="#ctx0" brushRef="#br2" timeOffset="958891">26520 3867 18672,'28'-53'717,"-6"15"-689,-22 42 17,0 10 0,-1 0 5,-2 6 34,-1-1 28,-3-2-50,0-6 190,-8 2 33,3-7 107,-7 1-185,6-5 353,-2-11-280,7-5-67,-1-13-134,6 3 78,13-20-123,-1 20 289,24-25 21,-13 31 83,28-14 28,-26 22 38,30-2-75,-22 15-206,15 9-36,-19 3-369,7 28-149,-19-4-22,-5-6 0,-4 0-55,-8 16 213,-6-16 1,-6 1 86,-10 2 1,-5-1-268,0 1 0,-3-1 447,-7 2 1,-3-5 59,9-11 0,0-4 95,3-6 1,0-3 300,-22-3-48,15-13-270,15-3 216,13-11-589,13 8 886,6-4-809,5 11 54,26 4-24,1 10-7,11 1 26,-18 0 1,2 1-630,9 2 0,2 1 524,2-1 1,1 1-303,11 1 1,-1 0-702,-10-5 1,-2-1-3761,-3-1 1,-2-2 3677,17 0 0,-23-2 0,-27-2 0</inkml:trace>
  <inkml:trace contextRef="#ctx0" brushRef="#br2" timeOffset="959117">27488 3713 25303,'-26'28'-489,"12"11"136,19-7 1,5 3-473,0 1 1,3 0 373,-1-2 0,2-1-101,0-3 0,1-1-1253,15 22-3501,-3-10 4494,-4-11 1,-11-13 0,-6-9 0</inkml:trace>
  <inkml:trace contextRef="#ctx0" brushRef="#br2" timeOffset="959340">27280 4001 22021,'41'-33'272,"-1"0"1,-9 4 0,2 5-58,14 16 1,2 7-167,-17-2 1,1 0-82,8 0 0,5 0 0,-3 1-1150,-1 0 1,-2 1 667,6 0 0,-1 1 509,-10 2 0,-5 1 0,-8 0 0,6 2 0</inkml:trace>
  <inkml:trace contextRef="#ctx0" brushRef="#br2" timeOffset="967501">28501 3693 10084,'1'-3'4503,"0"1"-1396,-1 2-2338,10 2-269,-4 2-381,7 1 288,-5 3-171,-2-1 88,-1 2-86,-3-2-17,-1-1-258,-2-3 703,-4 1-190,0-4 478,-6-1-277,6-2 110,-2-17-710,7-2 221,2-8 44,10-4 79,10 0-30,4 3 60,9 3-79,-3 16 337,-4 7 362,9 10-542,3 19-366,0 9-413,-18-10 0,-3 3-424,1 26-211,-9-10-266,-25 18 638,-8-23 0,-7 0 256,-2 2 0,-5 0-220,-9 5 1,-3-3 717,8-12 1,2-5 212,5-6 0,2-5-2158,-12-7 2892,22-13-291,26-32-878,20 6 82,-5 7 0,3 2 71,31-10-73,-11 12-28,-9 13 1,2 4-231,16 4-155,10 3-255,-25 7 1,-2 2-889,15 10-593,8 5 1898,-25-6 0,-4-2 0,-10-5 0,15 10 0</inkml:trace>
  <inkml:trace contextRef="#ctx0" brushRef="#br2" timeOffset="967742">29467 3572 23090,'-4'22'-558,"8"11"222,5-3 1,3 2-152,1 1 0,2 0-1550,5 11 0,0-1-1831,-5-12 0,-1-1 3857,2 4 0,-2-4 0,-5-9 1,-4-11-1</inkml:trace>
  <inkml:trace contextRef="#ctx0" brushRef="#br2" timeOffset="967941">29358 3844 19994,'26'-35'-69,"1"0"0,2 2 0,3 9-239,4 16 0,3 7-1143,1-2 1,0 0-1283,2 0 1,-1 0 2755,-4 0 1,-4 1 0,11 0 0,-20 1 0</inkml:trace>
  <inkml:trace contextRef="#ctx0" brushRef="#br2" timeOffset="968168">30084 3437 22509,'-4'-40'574,"0"0"0,-3-23-535,6 80-28,2-1 1,0 18-24,4 14-125,5 13-1188,-1-19 0,1 1 319,5 2 1,2-1-2563,3 1 1,2-2 3078,0-6 0,-1-3 0,7 9 0,-12-21 1</inkml:trace>
  <inkml:trace contextRef="#ctx0" brushRef="#br2" timeOffset="968540">30346 3014 22764,'60'-1'179,"0"0"0,1 4 0,-1 9-187,-4 14 1,-2 10-1251,-17-11 0,0 4 0,-2 1 1222,-1 4 0,-1 2 0,-3 3-33,-3 2 0,-4 2 0,-3 1-96,-5 2 0,-5 1 0,-5 1-665,-6 0 1,-6 1-1,-6-1 817,-10 4 0,-6 0 0,1-5 0,3-4 0,-1-4 1,-5-5-1,-1 1 0</inkml:trace>
  <inkml:trace contextRef="#ctx0" brushRef="#br2" timeOffset="973450">25319 4586 7817,'-5'-8'3741,"2"2"-1982,3 6 964,0 0-1833,-64-5-302,39 3-443,-11 0 1,2 0-118,22 3-78,7 1 50,3 1 0,2 0-6,0 2-16,0-1-6,0 1 33,2-2 113,5-1-17,8-3-62,5-3 11,12-4-33,-11 1 56,7-1 0,-19 6 196,1 0 44,-9 1-279,-19 8 39,-11 5-33,-4 2 88,-9 4 63,18-7 83,-4 1 51,6-2-3359,6-3 3096,8-4-6,3 0 45,9-3 145,17-7-190,-2 2 39,28-10-16,-4 2-7,11-3-16,-6 4-28,-14 4 0,-13 4 3398,-13 3-3381,-15 6-45,-1-1 17,-18 10-6,-3-1 11,-12 4 40,-11 4-23,10-5-17,5-3 12,15-5-12,13-5-10,2-1 55,5-1-56,18-10 0,2 1 0,20-10 1,2 1 4,6-2 7,0 2 94,-4 1-5,-18 7 140,-8 3-156,-17 5-124,-11 4 11,-25 7 22,-6 2-21,-4 3-220,-4 4-900,23-6 380,0 0-5579,21-3 6335,14-6 0,-2-2 0,2-1 0</inkml:trace>
  <inkml:trace contextRef="#ctx0" brushRef="#br2" timeOffset="974576">26760 4694 8998,'-8'1'4683,"0"-1"-3445,-52 9-89,32-4-587,-10 1 1,4 0-322,21-2 22,13-1-61,20-5-107,18-4-45,14-5-44,-5 2-15,-10 2 1,-3 1 3,0 0 89,22-1 235,-41 5-28,0 0-274,-18 2-28,-7 1 39,-11 2 11,-8 1 18,-6 4-7,-6 0-16,-6 3-29,-7 2-265,23-5 1,0 1 278,-4 1 1,-1 0 13,-1 0 1,0 1-6,2-1 0,3-1-112,-15 5 51,24-5 122,31-8-44,26-8-28,-4 1 0,3-1-12,6-3 1,3 1-236,4-2 1,1 0 246,0 1 0,-1 1 2,-3 0 1,-2 1 8,-4 0 0,-3 1 11,12-2 947,-8-1-365,-26 8-369,-4-2-252,-20 4 17,-15 1 5,-14 4 12,-12 2 507,-6 3-513,2 0-17,8 0-5,12-2-45,15-2-135,11-3-139,7-1-102,4 0-385,9-1-3441,13 0 4241,7-1 0,-6 0 0,-7-1 0</inkml:trace>
  <inkml:trace contextRef="#ctx0" brushRef="#br2" timeOffset="975816">28865 4569 6372,'-7'1'443,"2"0"77,5-1 247,0 0-134,71-11-442,-42 6-40,17-2 1,0 0 66,-19 4 124,0-1 55,-12 3 1917,-9 0-2040,-6 1-55,-7 0-63,-9 1 1,-13 1 62,-11 3 122,-9 3 146,-4 1 57,1 1-18,8-3-36,13-1 64,12-3 102,14-1 115,12-2-196,9-2-5,10-1-22,4-2 68,1 0-190,8-3-344,-5 0-18,-1 2 168,-6-2 520,-11 4 189,-2-2-273,-8 2-461,-9 1-580,-7 1 240,-11 0 62,-7 2 20,-3 2 51,-2 1-64,13 0-26,1 1 45,16-4 480,0 1 141,3-1-219,5 1-387,0-1-48,7 1 12,1 0-1,5-1-13,-2 0-7,11 0-345,-15 0 186,6 0 397,-16 0-8,-7 1 45,-11 3 33,-14 3-23,-22 4-196,14-3 104,-16 1 618,25-5-320,5-1 1,10-1-81,21-5-12,0 0 212,17-4-101,2-3-20,13-1-412,18-2-36,-16 5-300,-10 4 0,1 0-5174,16 2 4624,7 0 1,-21 1 0,-14 1 0</inkml:trace>
  <inkml:trace contextRef="#ctx0" brushRef="#br2" timeOffset="976515">30337 4373 8573,'-55'2'2143,"0"0"0,-7 0 1,8 0-900,15 0-191,-6-1-930,32 0-22,10-1 111,15-4-133,5 0-46,5-2 51,27-4-28,-5 2-25,-3 1 0,3-1-12,-11 2 1,0 1 5,5-2 1,0 0 91,19-3 258,-22 3-71,-11 3 144,-19 2-381,-13 2-45,-25 2 1,-13 3-12,-8 1 31,13 0 0,2 1-14,-1-1-20,5 0 1,3 1-88,8 0 79,6-1 67,19-2-11,13-3-44,5-1 38,28-3-11,-3-2-33,16-2-6,-9-1 0,-19 3-6,0 1-33,-17 2-34,-17 5 68,-18 5 10,-13 1 6,1-1 1,-1 0 55,-15 2-23,15-2 1,0-2 51,-5 2-35,16-4 1,16-2-40,12-4 1,16-5-253,23-5-1955,10-1 1506,-22 7 1,-3 0 0,5 1-1,-15 3 1</inkml:trace>
  <inkml:trace contextRef="#ctx0" brushRef="#br2" timeOffset="996458">26675 4856 10674,'-42'15'492,"0"0"1,5-1 0,6-3 191,15-5 744,4-2-986,5-1-179,0-1-33,1 0-6,-2 0 12,-1 0 72,1 1 78,3-2 1,2 0-12,3-1 39,4 0-27,8-2-152,11-2-90,11-3-44,2 0 0,3-1-56,-5 2 0,1 0-298,14-2 1,2-2 291,-8 3 0,-1-1-11,5-2 0,1 1-17,2-1 0,1-1-431,3 0 1,1 0 444,0 1 0,5-1 1,-3 1 0,6-1 0,-3 0-19,-13 3 1,-1 0 0,1 0-539,15-3 1,2 0 0,-3 1 535,-17 3 1,-2 0 0,-1-1 8,22-2 0,-1-1-359,-1 1 0,-1-1 350,-1 0 1,0 1 8,-2-1 0,0 0-3,-2 1 0,-1 0 0,-1 1 1,0 0-18,-1 0 0,0 1-11,-2 0 1,0 0 7,0 0 1,-1 1-34,-12 1 1,1 0 49,18-1 1,0-1-4,-17 2 1,-1 0-1,19-3 1,2 0 5,-12 1 1,-1 1-4,1-1 0,0 0-5,0 0 0,-1 1 0,-1-2 0,-1 1 2,-11 2 1,1 0 8,10-4 0,2-1-837,-8 3 0,-2 0 834,2-1 0,-1 0-3,3 0 1,-2 1 907,15-4-902,-19 5 0,1 0-8,-1 0 0,0 0 2,0 0 0,-2 1 20,27-5 595,-7 2-573,-6 1 435,-18 3-395,-5 2 212,-17 3-184,-1 0 3481,-4 0-5263,-1 0 1664,-3 4 0,2-2 0,-2 2 0</inkml:trace>
  <inkml:trace contextRef="#ctx0" brushRef="#br2" timeOffset="997990">28429 2593 6680,'1'-6'5366,"-1"1"-3400,0 5-628,0 0 371,-11-55-1603,4 40 40,-13-40-51,4 55-33,-8 4 10,-6 6-44,3 3 68,-28 18-52,8-5-19,13-6 1,-1-1 30,-19 12-28,15-9 84,1 2 22,19-12-11,-2 1 6,13-8-67,5-4 72,2 1-61,-1 0-34,0 1 107,-7 9-50,0 0-29,-4 8-11,3-4-11,2 0 28,2-1-45,3-4 39,2 3 11,1-4-33,0 1 84,2 10-28,2-7-6,0 7-6,0-6 7,-2-4 103,-1-4 295,0-3-87,-1-3 525,2-1-377,3-5-86,6-4-29,2-1 27,16-9-24,-5 8-32,13-5 37,-7 9-79,2 4-326,15 8-93,-13 0-56,9 7-59,5 11-94,-10-1-61,7 7-37,-15 7-6,-20-10 11,-7 11 137,-20-8 186,-17-4 48,-16-1-242,-8-5-153,9-5 437,-10-1 1,38-9 0,-7 2 0</inkml:trace>
  <inkml:trace contextRef="#ctx0" brushRef="#br2" timeOffset="999708">18246 2056 27872,'8'-42'-2569,"14"6"2682,28 21-122,-18 9 1,3 1-420,1 1 1,1 2-140,0 4 1,-3 2-214,14 6-294,-17 25-471,-40-4 1947,-22 19-162,-12-16 575,1-7 0,0-1 464,-3-1-63,-1 1 0,1-1 961,5-4 14,-8 4 213,29-17-2404,13-4 0,10-5 0,28-13 0,9-3 0,-6 1 0,1-2 0,19-8 0,-13 4 0,-3-1 0,0-1 0,-7-1 0,-4-2 0,-14-3 0,-9-10 0,-20 11-1658,-6 9-222,-18-5 349,13 13 216,-8-4 61,15 8 118,9 4 274,6 2 797,6 5 356,3 2-276,21 19-348,8 1 91,-6-4 0,1-1-187,15 11-161,-11-5 0,-3 2-1412,-1 15 1808,-11-8 1,-5-1 0,-5-2-1,-10-3 1</inkml:trace>
  <inkml:trace contextRef="#ctx0" brushRef="#br2" timeOffset="1.00268E6">13430 2793 19901,'53'-12'546,"0"0"1,0 0-1,0 0 1,0 0-1,9-2 1,-1 0-1,0 1 1,1-1-412,-10 4 1,0-1 0,0 0 0,0 1-1,0-1-91,-1 2 1,1-1 0,-1 0 0,-1 1-1,-1 0-22,3-1 1,-2 1 0,1 0 0,4-1-20,-5 2 1,5-1-1,1 0 1,1 0 0,-2 0-1,-3 1-3,7-1 1,-4 2-1,0-1 1,4 0-4,-8 1 1,3 0-1,2-1 1,0 1 0,-1 0-1,-3 1 69,11-1 0,-1 0 0,-3 2 0,1-1-115,-4 1 0,1 1 0,-2 0 1,0 0-9,-4 1 0,0 0 0,0 1 0,-2-1-47,14 1 0,-2 0 0,-1 1-25,-4 1 1,-2 0-1,-1 0-4,-5 1 1,0 0 0,-3 1-80,15 2 1,-4 0 34,-10 0 0,-3 0-158,18 4 195,-27-3-59,-19-2-163,-40 0 634,-17 2-165,2-1 1,-5 0-9,-9 1 0,-3 0-34,10-1 0,-3 0 0,2 0 24,7-1 1,0 0 0,-4 1 451,-8 0 1,-6 1-1,-1 0 1,4 0-473,-3 0 0,2 0 1,-1 0 23,7-1 0,-1 1 0,-2-1 1,0 1-164,3 0 1,-3 0-1,0 1 1,3-1 0,5-1 5,2 1 0,4-1 0,-8 1 59,-2 0 0,-9 1 1,-7 1-1,-2 1 1,-1-1-1,5 0 1,6 0-691,-9 0 0,7 0 0,1 0 0,-6 1 698,11-1 1,-3 0 0,-3 0 0,-1 0 0,2 1 0,3-1 0,6-1 33,-5 1 1,5 0 0,3-1-1,-1 1 324,-15 3 1,2 0 0,2 0-211,12-2 0,2 0 1,-3 0-34,1 1 1,-3 1 0,-1-1 0,1 0 43,-12 1 0,1 0 0,3 0-56,10-2 1,2-1 0,3 0-6,-8-1 0,9-2-180,5-1-251,25-1-107,-1 2 684,11-2 79,2 3-1254,2-3-573,7 5 108,7-2 825,16 0 328,18-7 67,-1-1 21,-7-3 1,7-3 130,9-2 0,7-2 0,-3 0 375,-16 3 0,-2 1 0,5-1 14,-1 0 0,6-2 0,2 0 0,0 1 1,-5 0 193,12-2 1,-4 1-1,4-1-376,-15 4 1,1-1 0,3 0 0,-1-1-1,1 1-56,0 0 0,1 0 0,0 0 0,1-1 1,-1 1-70,1 0 1,1-1-1,-1 1 1,1 0-1,-1-1-49,0 1 1,0 0 0,0 0 0,0 0-1,-1 0-77,-1 1 1,0 0 0,0 0 0,-1 1 0,1-1-181,9-1 1,0 1 0,0 0 0,0 0 225,1 1 0,1 1 0,-3 0 0,-5 1 0,-9 1 0,-5 0 1,-1 1-1,13-1 0,0 1 0</inkml:trace>
  <inkml:trace contextRef="#ctx0" brushRef="#br2" timeOffset="1.01009E6">20561 2121 17287,'-1'-5'1850,"0"2"-909,1 3 993,-24-30-2757,16 28 1497,-19-15-724,24 40 292,0 10-374,6 8 295,5 4-472,4 1-1979,9 6 1019,-4-6-167,-2-5 800,-7-12 17,-8-14 391,-4-8 619,-4-5 389,-5-8-262,-4-9 260,-4-9 114,-4-9-104,1-9-234,3-6-245,7-5-368,7-2 56,7 0 805,8 7 167,7 7 285,6 11 397,5 8 375,6 10-191,6 11-633,9 16-666,-5 3-642,-4 7 0,1 4-792,-10-5 1,-1 2 276,12 13 0,-1 1-271,-10-4 1,-4 1-380,-5-2 1,-3 0 273,-4-3 1,-5 0-148,-7 23 827,-24-7 650,1-25 1,-6-2-127,-7-1 1,-5-2 281,-7-1 1,-3-2-213,-2-2 1,-1-3-1551,3-3 0,2-3 1522,10-3 0,4-2 0,-6-1 0,24-4 0</inkml:trace>
  <inkml:trace contextRef="#ctx0" brushRef="#br2" timeOffset="1.01039E6">21308 2101 19507,'52'-22'-500,"0"0"1,-12 2 0,-7 6 0,-15 11 0</inkml:trace>
  <inkml:trace contextRef="#ctx0" brushRef="#br2" timeOffset="1.01059E6">21433 2303 24989,'49'-25'-1065,"0"1"1,0-1 0,-3 2 0,0 1 0,-5 3 1117,-4 5 0,-5 3 0,10-4 0,-20 7 0</inkml:trace>
  <inkml:trace contextRef="#ctx0" brushRef="#br2" timeOffset="1.01123E6">22601 1722 26366,'-59'9'1667,"0"-1"1,1 1 0,4 1-969,20-1 0,3 0-699,-23 5 0,25-8 0,12-3 0,10-2 0,5 0 0,2 0 0,0 4 0,0-1-246,0 6-5266,0 4 4137,0 3 67,0 1 27,0 6-484,-1-1 1997,1 13-98,-2-5 103,-1 3-50,1-15 150,-2 1 112,2-10 249,0 1 40,1-6 1046,1-3-333,0-2-171,1-11-1050,9-16 208,-3 4-96,23-24 476,-15 31 178,20-16 140,0 13-1136,8 2 0,15 5 0,-16 8 0,17 6 0,-14 6 0,14 10 0,-21 9 0,-15 9-883,-20-9-2121,-21 5 1065,-7-9-3461,-22 10 1202,12-12 4484,-12-1 0,33-15 1,-1-1-1</inkml:trace>
  <inkml:trace contextRef="#ctx0" brushRef="#br2" timeOffset="1.01146E6">22388 1754 23497,'0'-3'-117,"0"1"1954,25-24 0,13-6 245,2 6-1365,7-11 0,3 2-243,-18 21 1,-2 4 36,20-7-1223,-11 9 0,0 1-821,0 3-1241,21-2 2753,-30 8 1,-14-2-1,-2 2 1</inkml:trace>
  <inkml:trace contextRef="#ctx0" brushRef="#br2" timeOffset="1.0122E6">21204 2917 21708,'-44'17'1123,"0"0"0,-1 0 0,-15 5 1,14-5-555,32-11 291,20-5-1073,18-9 526,27-7-237,-16 3 1,4 0-753,10-3 0,2-1 808,-7 3 1,2 0-659,7-1 1,6-1 0,-3 0 498,-12 4 1,-1 1-1,3-1-178,11-2 0,5-2 0,1 1 0,-6 0-598,-7 3 0,-4 1 0,1 0 549,8-3 1,1 1-1,-2 0 8,-11 3 0,-2 1 1,3-2-337,10-2 1,4-1-1,-1 0 338,-1-1 1,0 1 0,2-3-178,-7 0 0,2-1 0,-1 0 0,-7 0 111,9-4 0,-4 0 365,1-4 1,-1-4 62,-7-7 1,-4-1-104,-13 13 0,0-2 230,8-13 0,4-6 0,-4 3-226,-6 2 0,-3-1-172,-2 4 1,0-4 0,-3 1 386,-1-7 1,-6 0-75,-5 2 1,-6 0 381,-9 1 0,-7 2-719,-8-1 1,-7 3 18,-11-1 1,-6 2 64,8 13 1,-3 1 0,0 2-30,-12-5 0,-2 2 31,5 7 1,-4 2 0,0 2-58,8 3 1,0 3-1,-3 1 79,-4 0 0,-5 1 0,0 0 0,1 2 58,7 2 1,1 2 0,1 0-1,0 0 2,-15 1 0,1 1 1,1 3-16,2 2 0,1 4 0,-2 1 55,9 1 0,-1 2 0,-1 1 0,-1 0-182,-3 1 1,0 0 0,-2 2 0,-2 1 177,4 0 0,-3 1 0,0 0 0,-1 2 0,2-1 30,4 0 0,1 0 0,0 0 0,1 1 0,-1 1 5,-2 0 1,1 1 0,0 0 0,0 1-1,0 0 3,2 0 1,0 1 0,0 0 0,2 0 0,2-1-107,0 0 0,2-1 0,2 0 0,-1 4 161,-5 4 0,-1 4 1,3 1-1,7 0-241,8 1 0,6 2 1,0-1 160,-5 0 1,0-1 0,8 2 42,9 21 1,15-3 116,13-21 1,6-1-416,7 10 0,5 0 5,8-1 1,4-1 465,5-2 0,3-2-341,-13-15 0,1-2 1,1-2 50,4-1 1,2-3 0,1-2 36,5-2 0,2-2 0,1-3 2,5-1 1,2-2 0,4-3 30,-15-3 1,3-2 0,1-1 0,-1 0 0,-3 0 147,13-1 0,-3 0 1,4-2-104,-12 0 0,5-2 1,0-1-1,0-1 0,-5 0 71,-3 0 0,-3-1 0,0-1 0,2-1-116,10-2 0,2-2 1,0-1-1,0 0-83,-1-2 0,-1 0 0,-1 0 0,0-1-273,-1 0 1,-1-1 0,-1 0 0,-1 0-1422,-2 0 0,-1 0 0,0 0 0,-3 0 1597,7-4 1,-2 1 0,-5 1 0,0 0-1,-6 3 1,2-4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3T09:57:11.267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1732 1923 18002,'0'-11'1710,"-8"-22"1,0-3-641,1 13-817,-2-11 1,1 4-110,4 20-138,2 9 264,2 13-122,4 10-70,2 21 65,4 15-86,-4-24 0,-2 1 5,-1 0 0,0-1 10,-1 0 1,-2-2 89,-4 23-108,-5-13 274,-3-13 348,0-14-8,1-11-294,1-12-282,-1-11-112,2-17 10,3-19-20,5 20 1,1-3-456,3-13 0,2-1 417,-2 16 0,2 0-31,2-11 0,2 4 10,4 1 167,7-1 196,3 16 52,8 12 447,6 10 158,10 11-267,6 10-271,-23-2 1,-1 3-253,1 2 0,-2 5-1718,-3 10 0,-3 2 1332,4 16 124,-22-13 0,-9-1-369,-23 10 434,6-20 0,-4 0 207,-3-4 1,-1-2 150,1-4 0,0-2 620,-30 4 58,25-13 91,-1-16-469,24-10-595,3-9-636,14-17 3514,7 14-3213,13-4 161,-4 25 447,28 5 8,-2 13-218,-1 2 0,1 3 275,-17-3 0,-1 2-244,14 8 1,-3 2-102,-1 10-457,-4 11-560,-23-1-413,-24 0 602,-6-11 350,-22 4-1664,-15-9-3234,-4-4 5551,-3-7 1,32-11 0,13-4 0</inkml:trace>
  <inkml:trace contextRef="#ctx0" brushRef="#br0" timeOffset="393">3097 1652 30379,'-46'-9'161,"-1"0"0,1 0 1,-4 2-1,0 2 1,4 3 71,6 6 0,2 4-225,-4 2 1,3 2 409,-1 4 262,14 6-680,18-2 0,18 19-560,4-12 219,17 5 0,6-2-972,8 2 998,4-2 1,5 1 11,-14-11 1,0-1-56,13 6 0,0 0 46,-16-7 1,-3-1 134,17 15 520,-50-12-69,-13-8 822,-30 2-805,-9-6-433,16-4 0,-4 0-832,-14-4 0,1-2 124,16 1 1,0-3 852,-15-5 1,6-1-1,21 2 1,-6-6-1</inkml:trace>
  <inkml:trace contextRef="#ctx0" brushRef="#br0" timeOffset="660">3450 1667 32471,'49'-29'98,"0"0"1,8 0 0,1 4-99,-7 12 0,1 3-1851,2-1 1,0 0 1054,6 2 0,-4 1-541,-20 4 0,-5 2-1762,8 3-1935,-26 2 4421,-22 6 0,2-5 0,-4 1 1</inkml:trace>
  <inkml:trace contextRef="#ctx0" brushRef="#br0" timeOffset="826">3738 1580 32445,'-16'6'322,"3"20"-322,13 30-1058,0 6-92,0-14 0,-2 5 1108,-2-7 0,-1 3 1,0-5-1,2-2 0,0-2 1,-4 9-1,0 1 1</inkml:trace>
  <inkml:trace contextRef="#ctx0" brushRef="#br0" timeOffset="1950">5384 1699 12808,'0'-9'6032,"0"3"-5410,0 6 666,0 0-1182,-53-37-16,30 46-60,-10-17 1,1 5 150,14 49 68,5 2 1,8-4-2,11-6 26,8-11 78,8-10 431,7-13 393,7-15 211,1-11 98,-2-10-168,-9-6-436,-11 0-181,-15 1-265,-13 5-685,-9 7-300,-5 7-198,-2 9-115,1 9 91,1 13-334,-1 16-6073,0 17 6508,4 3 0,9-16 0,8-12 0</inkml:trace>
  <inkml:trace contextRef="#ctx0" brushRef="#br0" timeOffset="2234">5371 2123 31483,'-54'29'428,"-1"-1"0,7-3 0,8-3-428,17 1-75,13-7-333,19-5-739,13-5 976,15-5 255,10-8-167,1-6-48,-4-5 134,-10-1 124,-12 2-305,-14 3 388,-11 5-4355,-29 1 4128,-9 5 0,5-1 1,8 3-1</inkml:trace>
  <inkml:trace contextRef="#ctx0" brushRef="#br0" timeOffset="2576">1228 3014 14798,'-50'13'900,"0"-1"1,0 1-1,-16 1 1,22-1 705,41-8-1026,23-8-26,15-3 1,10-2-211,12-3 0,6-1-1036,-18 3 0,2 1 0,3-1 0,4-1 719,-2 2 1,3-1 0,2-1-1,2 1 1,0 0 0,-1 0-332,-1 1 1,0 0 0,0 0 0,1 0-1,-1 0 1,1 0 303,1 0 1,0 0 0,0 0 0,1 0 0,0 1 0,0 0-244,-6 1 1,1 0-1,1 0 1,0 0-1,-1 1 1,0 0-1,-2 0 235,3 0 1,-1 0-1,-1 0 1,0 0-1,1 0 1,3 0-207,-1 1 1,3-1 0,1 0 0,0 0 0,1 0-1,-1 0 1,0 1 129,-3-1 0,0 1 0,0 0 0,0 0 0,-1 0 0,0 0 0,-1 1-201,5-1 1,0 1-1,0-1 0,-2 1 1,0 1-1,0-1 284,5 1 0,2 0 1,-3 0-1,-3 0 0,-5 1 1,4-1-1,-6 1 0,-3 0 1,6 1-1,0 0 0</inkml:trace>
  <inkml:trace contextRef="#ctx0" brushRef="#br0" timeOffset="3493">1926 2305 6910,'12'-4'3932,"-2"0"-2308,-10 4 3138,0 0-4096,-28 23 650,11-15-303,-18 15-159,19-21-221,7-2 197,-2-1-80,2-1-327,-5 0-24,-6-1-267,6 2 40,-13-2-21,8 1 97,-9-2-108,9 2 449,-8-5-200,11 1-137,-6-4-141,11 4-233,2-4-1696,6 5 1868,9-4 1,-4 5-1,6 0 1</inkml:trace>
  <inkml:trace contextRef="#ctx0" brushRef="#br0" timeOffset="6789">7640 2928 21678,'0'-9'2310,"0"2"-2343,0 7 96,0 0-5,-25-7-36,19 38-15,-16 6-15,22 1 1,5 3-169,1 21 142,-2-20 1,-2-1 62,-1 5 49,-4 12 94,-4-34 84,-4-13-164,4-14 157,-5-23-87,3-10-102,2 7 1,1-4-398,0-2 1,1-2 355,-1-5 0,1-1 6,-1-3 0,2 0 11,0 1 1,0 2-18,1 10 1,1 1 25,1-7 0,2 3-34,3 8 63,35-20-80,-8 42 1,2 5-247,1-4 1,1 3 251,14 7 0,-1 6-17,-11 2 0,-2 4-423,10 6 0,0 4 412,-4 2 0,-5 4 3,-7-1 0,-6 2 334,-9-2 1,-8 0-302,-19 4 1,-7-3-251,-12 10 256,-3-17 0,-3-4 480,-14-3-461,21-11 1,0-2 56,-22-6 22,7-17 6,11-13 934,12-11-929,13-3-89,13 11 33,23-4-34,6 20-55,25-1 19,-25 18 0,0 3 3,27 4-200,-3 7 1,1 4 196,-16-4 1,0 2-15,16 7 0,-3 2 14,-20-4 1,-8 3-93,1 25-68,-40 0 42,-6-24 1,-5-3-85,-9 0 1,-4-3-540,-5-3 1,-2-2 127,-5-2 0,1-3 10,9-3 1,0-2 599,-13-1 1,6-1-1,12-2 1,-12 0-1</inkml:trace>
  <inkml:trace contextRef="#ctx0" brushRef="#br0" timeOffset="7022">8577 2876 19960,'-5'-4'3915,"1"0"-3769,4 4 448,0 0-566,15 52-712,2-11-1881,-6-7 0,-1 0 682,6 6 1736,-13-16 1,-2-11 0,0-1 0</inkml:trace>
  <inkml:trace contextRef="#ctx0" brushRef="#br0" timeOffset="7213">8569 2523 22963,'-35'14'-1866,"9"2"1,37 9 0,-4-10-1</inkml:trace>
  <inkml:trace contextRef="#ctx0" brushRef="#br0" timeOffset="7580">8877 2775 21601,'0'-4'3036,"0"0"-2342,0 4-688,16 52-6,-4-11-266,0 1 0,-2 3 266,0 16-3103,-11 1 3125,-4-24 130,-4-5 55,4-27-39,1-11 11,2-25-50,5-10-56,3-6 39,9-6-22,5 11 248,7-7-327,9 9-28,0 16-11,-1 10 3280,7 13-3560,-1 10-426,15 10 121,-27-6 0,-1 2-723,1 2 0,0 1 1336,3 2 0,-3-1 0,3 2 0,-4-2 0</inkml:trace>
  <inkml:trace contextRef="#ctx0" brushRef="#br0" timeOffset="8563">9800 2909 16835,'1'-7'2921,"5"-27"0,-1-7-1392,-6-1-1367,6 1 1,-4 2 262,-17 7-201,-8 25-56,-26 8-129,13 7-8,4 7 1,1 7 12,-4 28-30,16-21 0,4 3-8,10 6 0,5-1-12,9 5 17,10-12 0,6-5 6,16-4 17,10 1 33,0-19 56,6-28-72,-16 7 16,-12-3 0,-4-3 90,-9-9-73,-1 0 140,-9-5 0,-8 10-39,-3 0-1,-8 7-139,1 11-34,0 5 23,1 12-28,4 6 5,-2 21-6,6 2-10,10 12 5,4-15-6,17 6 1,14-5-1705,-13-16 0,1-1 1698,21 8 40,-5-13-89,-8-16 50,-14-1 11,17-11 33,-21-10-10,-4-3-23,-8-13 3378,-11 3-3350,0 6 131,0-21-120,9 15-16,6-16-29,11 18 23,7 10-34,-3 11 23,20 11-6,-21 7 11,28 23 11,-27 5-10,6 18 4,-16-12-4,-5 13-18,-4-18 6,1 5-39,10-7 33,4-13-44,18 2-57,8-12 1,7-9-502,0-9 608,-15-3 12,-5-17-1,-19-12 11,-4-3 23,-9-6 28,-9 17 16,-3 7-16,-2 9-11,3 8-45,4 6 534,2 5-551,2 10-5,4 12 10,4 15-16,8 9 5,1-8 1,14 5-68,19-10 34,5-6-326,-20-14 1,0-5 352,10-4 18,7-21 0,-26-9 22,7-22 0,-19 7 42,-5 6 0,-3-1-133,3-10 309,-1-15 51,-5 30-90,-2 15 545,-1 11-713,-1 19 0,-2 19-5,-1 28-12,-2 0-918,0 2 1,-1 2 892,4-28 0,0 3-128,1 8 1,-1 8 0,2 3 0,1-5-1041,3 2 1,2-3 0,0 2 831,-1-2 1,0 3-1,1-1 1,0-5 0,3 11-1,0-8 1,2 9-1</inkml:trace>
  <inkml:trace contextRef="#ctx0" brushRef="#br0" timeOffset="9130">13114 2641 19274,'-3'-48'1240,"0"-1"1,0 1 0,-1-9 0,-5 9-883,-30 1-53,3 35-249,2 17 2,7 5-36,-1 36-16,17 1-266,6-9 0,5 3 251,7-2 1,5 0 5,6 4 1,4-1 2,5 1 0,4-2-411,1 0 1,2-2 418,-2-2 1,-2-4-7,-7-9 1,-3 0 31,1 23-17,-40-25 0,-26 2-3,9-17 0,-5-5-426,-5-2 1,-1-2 422,-3-3 0,0-1 9,4-3 0,1-3 128,7 0 0,3-2-366,-10-16 462,27-1-1571,28 2-1457,22 2-3831,21 4 6615,2 7 0,-17 8 0,-15 5 0</inkml:trace>
  <inkml:trace contextRef="#ctx0" brushRef="#br0" timeOffset="10095">13490 2809 25102,'-32'18'120,"0"1"1,-15 10-3,63-14 11,33-5-2915,-7-6 1,2-1 2793,-6-1 1,2-2 13,12-3 0,-4-2 1443,-4-5-1378,-11-3 0,-4-3 862,-6-13-843,-1-17 6,-30 3-11,-13 2 6,-12 5 5,-8 10 16,-6 11-27,-2 9-17,3 14 3331,5 7-3427,7 14 24,8 9-29,10 9-11,11 6-23,19 2-33,0-26 0,3-1-392,8 0 1,5-1 55,7 0 0,4-2-646,6 0 1,4-3 314,6-2 1,1-4-121,1-3 0,0-3 274,-4-5 1,0-3 364,-8-5 0,-2-4-1202,-10-3 1,-3-3 1752,10-21 87,-21-8 394,-16-6 343,-11-3 39,-7 1 102,-6 8-646,-4 9 430,-1 15-681,-9 13 3058,10 10-3283,-12 15-67,12 8-50,-2 11 122,7 5-167,9-10 11,10 16-22,12-18 5,10 9 12,13-19 5,5-12 28,4-16 11,7-19-5,-19 1 67,5-19 28,-24 10 34,-1-5 33,-8 6 62,-8 6-140,-7 11-68,-4 7-33,-5 11-11,-1 12 0,-1 20-17,8-6 0,2 19-6,17-13-5,11 7 28,18-5-9,-3-19 1,3-2-15,15 2 6,-11-10 0,0-3 11,6-10 0,8-8-5,-7-27 0,-21 12-1,-6-15 18,-17 13 10,-2-1-10,0-6 16,3-4-28,1 14 17,14-11-22,-5 25 5,17-7 0,-7 16 0,9 4-11,-1 10 11,5 16-16,-13-4-6,7 16-12,-12-10-78,6 9-711,13 11-879,0-9-45,1-2 1736,4-12 0,-27-17 0,6 0 0</inkml:trace>
  <inkml:trace contextRef="#ctx0" brushRef="#br0" timeOffset="10314">15475 2818 19619,'0'-5'4525,"0"1"-2402,0 4-2061,-62-31 22,30 41-37,-15-3 1,1 7-48,18 28-9,11-11 1,3 2-395,14 24-39,5-20-678,4-4 1,6-1-6594,22 0 6892,5 0 1,-11-15 0,-13-10 0</inkml:trace>
  <inkml:trace contextRef="#ctx0" brushRef="#br0" timeOffset="10680">15878 2656 20117,'-1'-49'971,"0"0"0,-1 0 1,0-5-1,-1 0 0,0 12-567,-1 5 491,-2-7-856,6 44 279,4 22-257,0 8 1,0 5-23,0 5 0,0 2-435,1 3 0,-2 3 416,-1-2 1,-1 4 0,-1-6-366,0-7 1,1 1 344,-1 6 0,1 4 0,2-2 14,4 2 0,2-4-1386,0-3 1,1-2 1382,1-4 0,1-5 6,1-9 67,-4-33-56,-4-3 279,4-12 1,3-7-264,8-5 1,3-1-17,-2 1 0,3 0 167,7-3 1,0 6-196,6 5 3121,19 9-3109,-16 16-12,17 10-3185,-9 25 3073,-16-1-118,-3 12-2845,-2 17-6756,-11-23 9319,10 20 0,-18-40 0,-3-6 0</inkml:trace>
  <inkml:trace contextRef="#ctx0" brushRef="#br0" timeOffset="11097">17895 2595 17755,'-7'-6'4240,"1"1"-3687,9-31 0,12-8-472,7 23 1,7 1-58,-3-13 0,3-6 0,5 7-402,5 14 1,4 7-1,1 2 361,1-2 0,1 2 1,3 2-300,11 0 1,4 2-1,-5 2-752,4 3 0,-4 2-1847,7 2 0,-9 4-5241,-20 6 8156,-24 0 0,-12-10 0,-1-1 0</inkml:trace>
  <inkml:trace contextRef="#ctx0" brushRef="#br0" timeOffset="11279">18299 2398 24312,'0'60'425,"2"-24"1,3 1-384,1-6 0,1 1-31,0 1 1,-1 0-10,0 1 1,-2 3-143,-2 4 0,-2 4 0,1-2-1346,1 5 0,0 0-1169,-1 2 0,1 3 0,1-5 2655,1-6 0,0-6 0,3 8 0,-2-22 0</inkml:trace>
  <inkml:trace contextRef="#ctx0" brushRef="#br0" timeOffset="11646">18834 2785 15006,'-6'-11'2243,"-16"-23"1,-1-3 854,9 12-2933,-8-11 1,4 3 1030,20 22-1140,11 9 34,37 39-88,-27-16 1,0 3 31,12 14 0,0 4-37,-9-4 0,-3 1-8,-2-1 0,-2 0-9,-5-2 1,-5-1 1924,-7 26-1922,-18-13 17,-13-15 11,-4-17 0,2-18-5,3-16 11,1-15 5,5-11-11,6-5 708,9-2-708,15 3-11,13 6-39,16 7-141,14 10-296,-20 16 0,1 3-26,5 1 1,2 2-2005,2 1 1,1 1 107,1 1 1,-1 1 2397,-5 0 0,-3 1 0,9 0 0,-20 0 0</inkml:trace>
  <inkml:trace contextRef="#ctx0" brushRef="#br0" timeOffset="12029">19516 2774 16476,'4'-8'6162,"-1"1"-4667,-3 7 275,0 0-1535,-6-20-195,1 18-1,-5-11-6,4 26 7,2 5 4,4 1 46,16 3-28,5-8-12,19-3 0,-2-14-10,0-5 38,-8-9 12,-10-6-34,-11-4 39,-14-4-22,-11 0-1,-12 3-21,0 9 128,-23 5-78,17 10-73,-14 7-11,17 9-1,7 13-4,7 11 10,8 8-33,11 7 0,7-11-465,7-9 1,6-2-269,23 12 444,-20-16 0,5-1-1585,19 0 0,4-4 1355,-6-9 1,-2-1 0,-3 2 0,-2-2 0,18-4 0</inkml:trace>
  <inkml:trace contextRef="#ctx0" brushRef="#br0" timeOffset="12389">20197 2798 13322,'0'-6'8071,"0"1"-5026,0 5-2636,-59-49-224,36 37-132,-11-13 0,2 8 446,20 31-443,5 11 190,4 7-207,12 4 639,10 0-645,17-6-27,7-7 5,4-10 17,-2-11 28,-5-13 43,-8-10-4,-10-12 79,-12-22-96,-6 16 112,-8-19 46,-2 28-29,-6-2-73,-4 13-50,-8 12-22,-11 17-23,-11 12-31,20-3 1,0 4-160,1 2 1,2 4 111,3 1 0,6 3-345,10 9 1,7 1-312,12 16-1644,14-15 1,7-4 2338,-6-16 0,1-3 0,-4-1 0,-2-2 0,9 3 0</inkml:trace>
  <inkml:trace contextRef="#ctx0" brushRef="#br0" timeOffset="19163">10261 5564 17613,'7'-46'1582,"1"1"1,-1-1-1,-1-5 1,1 7-1415,0 10-152,-7 31 35,1 16 27,1 17-44,0 7-18,0-3 1,-2 4-1705,-2 1 1,-1 3 1657,-1 5 0,-2 5 1,0 0-80,-1-4 1,1 0 0,-1 1-454,-1 10 0,-1 1 0,2-3 326,-1 0 1,4-2-1177,7-8 0,4 2 0,3-7-4273,20 14 1870,-10-18 1,2-6 3814,10-21 0,-21-10 0,-5-1 0</inkml:trace>
  <inkml:trace contextRef="#ctx0" brushRef="#br0" timeOffset="19513">10703 6016 17612,'-32'-20'171,"0"-1"0,-18-9 2213,53 58-2295,7-9 969,12 6-935,32-22-39,-10-13-39,-13 0 0,-1-3 61,4-19 582,-8-6-536,-12-1 21,-8 1-78,-7 10 2106,-10-2-2011,-1 18-88,-9-1-46,-2 17-23,-4 10-10,-1 15-12,6 0 3,8-1 0,3 3-14,1 18-45,5-12 0,4 2-118,6-5 1,5-1-480,5 2 0,4-1 342,-2-7 1,5-2-2438,23 10 1,3-3 2736,-17-16 0,-1-1 0,6 4 0,-3-3 0,-4-7 0</inkml:trace>
  <inkml:trace contextRef="#ctx0" brushRef="#br0" timeOffset="19939">11327 6229 19172,'53'-30'369,"0"1"1,-3-1 0,-6-2 469,-18 3 1,-4-2-686,-1-5 0,-3-3-45,-1-5 0,-4-3-25,-2-8 1,-3-1-7,-2-5 1,-2 0 33,-5 1 0,-3 1 25,-2 7 1,-5 4-29,-2 9 0,-4 4 710,-23-10-752,-2 24 1248,3 26-1304,20 20 0,4 7-5,-2 14 233,9-6 1,3 2-246,4-2 1,1 1 7,0 6 1,1 3-42,0-8 0,1 2 0,0 0-4,1 1 0,1 1 0,0 0-472,2 0 1,1 0 0,1-1 318,1-1 0,2-1 0,1-2-314,8 17 0,4-4-608,0-11 1,2-5-3585,-2-11 0,1-5 4058,12 1 0,-17-17 0,-12-6 0</inkml:trace>
  <inkml:trace contextRef="#ctx0" brushRef="#br0" timeOffset="20089">11412 6113 24841,'4'-51'-4,"0"0"1,2 6-1,11 7-506,34 16 1,13 9 187,-2-1 0,-4 3 0,-23 4 0,-2 1 0,29-4 0</inkml:trace>
  <inkml:trace contextRef="#ctx0" brushRef="#br0" timeOffset="20956">11262 5799 21847,'-30'22'360,"1"1"1,-4 19 0,4 9-367,12-1 1,5 5-1,-1 2-1010,1-11 1,1 0-1,-1 2 1,0-2 815,-1 9 0,0-1 1,1 3-450,3-7 1,1 2-1,0 0 1,0-1-1008,0 9 0,1-3 0,0 0 57,2-1 1,-1-1 0,2-3 1598,0 9 0,0-9 0,1-12 0,1-5 0</inkml:trace>
  <inkml:trace contextRef="#ctx0" brushRef="#br0" timeOffset="21139">10782 6779 12046,'12'-55'1219,"-1"1"0,4-3 0,2 7-172,18 0-57,-11 20 1,4 1-647,1 3 0,4 2-5,8-1 1,1 3-223,15-5-61,-19 13 0,0 3-67,5 3 499,8 1-2107,-8 5 1619,-5 1 0,-19 1 0,-4 0 0</inkml:trace>
  <inkml:trace contextRef="#ctx0" brushRef="#br0" timeOffset="21889">12572 5724 21472,'-48'-4'1015,"2"16"-2856,22 16 1,1 12 0,1 0 1857,-7 7 0,-1 0-1,7-9 1,-1 0 0,2-2 701,1-1 1,2-2-655,2 2 1,5-2 13,7-8 1017,31 6-1084,22-33-522,-5-3 1,3-2-109,8-4 0,-1-3-403,-7 2 0,0 0 1022,8-1 0,-6 2 0,-10 2 0,-1 0 0</inkml:trace>
  <inkml:trace contextRef="#ctx0" brushRef="#br0" timeOffset="22562">13742 6190 16930,'2'-55'1207,"0"0"1,-1 0 0,1-1-1,-1 1 1,-2 8-289,-9-12-264,-5 1-302,-4 26-264,3 23-66,8 15 38,5 49-33,4-22 0,2 4-705,0 19 0,2 6 684,-1-21 1,1 1-1,0 1-13,1 3 1,0 0-1,0 1-2,0 1 1,0 0 0,0-2 7,1 8 0,1 1-2,-2-9 0,2 2 0,-2-4-127,0-8 1,-2-1 153,3 10 0,-4-4 48,-13-11 0,-9-31-40,-4-12-8,-2-27 1,2-7 248,1-7-271,7 13 1,-1-7 0,4 1 7,5-6 0,2-1 2,1 6 0,1-3 1,0 1 0,2-10 0,2-2 2,3 2 1,1-4 0,0 8-461,0 12 0,2 0 451,5-13 1,2-6 0,0 10-6,-4 21 1,3 2-12,17-26 1,4 5-93,-1 19 87,9 10 0,2 5 14,-4 15 0,5 12 0,-2 7-2610,-8 10 2579,-5 16 0,-4 7-3,-18-14 1,-4 1 243,3 8 0,-6 2-258,-19 7 1,-11-3-15,2-17 0,-5-3-49,2-2 1,-4 2 0,2-5-30,-3-3 0,-1-4-1255,-10-2 0,0-5 934,-4-8 1,0 1-1,31-10 1</inkml:trace>
  <inkml:trace contextRef="#ctx0" brushRef="#br0" timeOffset="24700">14612 5784 13071,'14'-47'1915,"0"1"1,-2 4-1,0 6-6410,3 4 4826,-5 13 988,1 0-625,-7 10 841,-1-1-1143,-6 1-157,-7 2-100,-11 3 3015,-12 8-3111,2 5 17,-1 8 0,0 6 582,-15 19-618,13-10 0,1 3-4,6 2 1,4 0 0,-5 13-6,7 3 0,25-14 45,13-12 12,15 4 27,26-26-67,-14-9 2,-8-7 1,0-3 70,13-18-34,-19 10 1,0-2 21,-5-1 1,-2-1 111,11-27 7,-16 4 55,-15 2-202,-7 20 476,-11 4-481,2 19-17,-5 3-28,-1 17-5,8-3 5,-3 22 11,8-1-11,0 15-11,4-7 3,5-5 0,2 0-14,3-2 5,4 0 1,5-3-1,17-4 17,21 0-292,-23-19 1,2-3 288,3-3 1,0-4-4,1-4 1,0-2-9,-4-3 1,-1-3 41,23-18 45,-20-14-73,-17 13-5,-22-27-12,-4 31 29,-15-25-7,6 20 579,-2-7-583,7 4-19,16 0 2,14 9 5,6 4 28,20 10-16,-16 8-35,32 3 18,-21 11-7,12 10 12,-22 11-11,-11 6-6,-10 8 6,-6 3-17,-7 15 16,0-10 7,-2-2-23,5-10 28,9-13 5,17 2-3397,5-13 3392,5-8-16,5-20 27,-2-9 22,10-15-25,-24 14 1,-1-2 5,-2-2 0,-1-3 9,0-7 0,-2-2-9,-5 6 0,-1 1 8,6-28 23,-13 18 5,-7 16-22,-6 3-5,-7 9-12,-12 10 3381,6 7-3375,-12 13-23,17-1-5,0 11 0,1 2-1,4 1-38,4 9 0,5 0 5,10-9-23,9 3 1,7-1-56,20-2 92,-16-10 0,1-3-45,5-6 1,3-4-348,1-6 0,0-2 412,25-2 33,-24-6 1,-4-4 50,-2-14-23,0-13 34,-11-6 95,-11-9-55,-5 12-57,-5 6 17,-1 16-28,0 12-106,0 3 727,7 23-688,3 7 17,4 11-1,9 21 1,-11-25-34,-1 4 0,1 0 0,-2-2 17,2 6 11,-5-20 67,0-17-45,2-9 1,6-12 10,2-12-27,-2 4-6,4-7 17,-3 10-6,-1 2-17,8 5 29,-8 17-12,8 10 6,-7 6-40,4 18 18,1-1 5,-2-7 0,2 0-6,21 13 9,-14-19 0,1-3-3,13-2 5,13-10 18,3-26-1,-30 8 1,0-4-308,3-9 0,-3-4 302,-8-2 0,-3-3 2,-3-5 1,-3-4 27,-2-18 1,-3-1-914,-2 19 0,-1 0 902,-2-9 1,-2 1 80,-4 8 1,-1 3-79,-8-19 17,6 24 0,-1 4 162,-9-2-117,7 23-73,-1 7 465,4 21-482,2 22-16,4 4-1,0-6 1,3 3 562,3-2 0,3 1-738,1 4 0,4 4 0,1-2-511,0-4 0,2 0 0,1-1 348,5 8 1,2 1-1,1-4-561,11 8 1,3-5-2898,2-6 1,0-5 3801,-4-10 0,-2-4 0,9 3 0,-20-17 0</inkml:trace>
  <inkml:trace contextRef="#ctx0" brushRef="#br0" timeOffset="24864">16832 5511 22688,'42'-15'-491,"0"0"0,0 0 1,7 1-1,3 2 1,-4 4 198,2 5 1,-3 4 0,-3-2 0,-5 2 0,-9-1-1</inkml:trace>
  <inkml:trace contextRef="#ctx0" brushRef="#br0" timeOffset="25379">18429 5323 23142,'-52'1'313,"-5"16"-271,20 22 0,3 6-25,9-16 0,2 1 11,-9 16 0,5-1-6,12-10 1,-1 23-23,30-31-6,19 0-36,-3-18 0,6-3-1294,5-2 0,6-2 0,-2 0 1095,7-1 1,1-1-685,3 0 1,5-2 0,-2 1 816,-11-2 0,-3 1 0,-2-1 0,6 1 0,-4-1 0,-4 0 0,0 0 0</inkml:trace>
  <inkml:trace contextRef="#ctx0" brushRef="#br0" timeOffset="26257">19333 5667 19703,'16'-58'1376,"0"0"0,-2 6 0,-2 8-749,-6 12-370,-3 14-212,-3 10-28,-4 36-11,0 7 2,0-3 0,0 3-140,1-2 0,1 0 140,0 2 1,1-1-9,0 1 0,1-2-6,0 16 12,-4 6 44,-2-32 34,-3 3 28,-5-35-78,5-3 16,-4-28-5,9-4-359,1 12 1,2-3 327,3-4 0,2-3 5,2-4 1,2-1-3,4-3 0,2-1-1,1 0 1,1 1-6,1 1 1,1 2-1,0 4 1,0 3-12,-1 5 0,1 4 222,19-12-240,-2 20 7,0 16-6,-3 19 1,-6 14-1,-10 17 0,-12 16 11,-9-25 1,-5 0-206,-4 4 1,-4-2 204,-6 0 0,-4-2 17,-2-3 0,-2-1-6,1-6 1,-1-1 0,4-5 0,1-2 17,-13 7-7,17-9 12,21-4-5,16 0 417,21 3-440,19 3-1382,-8-7 0,0 0 1379,-12-2 0,0-1 0,18 2 1,-1-3-133,-17-3 0,-2-2 132,7-1 0,1-2 6,-6-1 0,-2-2-3,18-16 22,-16-8 2,-16-7 4,-11-3 22,-7 1 23,-4 6 330,-5 8-218,-4 7-140,4 9-17,-3 5 0,5 13-11,-3 7 3375,2 13-3392,2 6-28,7 7-39,9 3-191,11 3-493,9-3-1102,5-7-4790,4-11-3188,-11-12 9182,-3-9 0,-17-5 0,-3-1 0</inkml:trace>
  <inkml:trace contextRef="#ctx0" brushRef="#br0" timeOffset="26429">20229 5147 20274,'31'50'-722,"-1"0"1,-13-16 0,-1-4-1,11 0 1</inkml:trace>
  <inkml:trace contextRef="#ctx0" brushRef="#br0" timeOffset="26864">20742 5487 22335,'4'-45'700,"-1"1"0,-3 6 0,-9 8-543,-48 16-112,7 12-28,15 6 0,0 3-1,-18 14-22,20 0 1,3 1-6,-5 12-28,17 25 33,25-35 29,22 18 10,23-23 40,4-5-28,1-7 84,-10-17 134,-17-7 90,1-9 22,-11-5-229,-10 6 280,-5-11-62,-5 14-286,0 0 0,-2 11-83,0 13-23,-4 24 39,1-2-17,-1 18 1,-1 4-1034,-1 8 1030,1 3 1,1 7-60,4-19 1,1 0 0,0 0 3,0 10 0,0 3-123,2-10 1,0 4 0,-1 0 0,-2-5-142,-5 5 0,-4-3 147,1-4 0,-2 2 0,-3-8 32,-5-7 1,-3-8-498,-8-7 1,0-10-1198,-14-22-1529,-4-22-1544,30-8 1,6-6 4243,5 8 0,2 1 1,3 0-1,1 4 1,5 1-1</inkml:trace>
  <inkml:trace contextRef="#ctx0" brushRef="#br0" timeOffset="27473">20984 5156 22873,'24'33'490,"-17"2"0,-6 4-440,-13 13-163,6-13 1,0 7 0,2-3 145,3 4 1,3 0-1995,1 12 1,2-2 2007,-1-16 1,2-5 1178,6 6-1019,-6-30 118,-1-16-157,6-19 33,-1 0-120,3-8 1,2-3 30,10-19 1640,-5 14 0,0-1-1713,-1 8 0,1 0 31,2 2 0,2 2 14,17-11-61,-1 14-23,-6 20-6,-2 18 17,-6 2 12,12 20-21,-17-10 1,1 1-288,1 1 1,2 1 287,5 6 0,0-1 0,-1-8 0,-1-3-15,20 12 23,-18-20 1,1-4 21,16-6-5,9-14 6,-29-9 0,-3-6-20,-6-2 0,-4-4-6,-1-13 0,-4-2-358,-5 12 1,-2-2 367,-3-7 1,-1-4 0,-1 2-218,1-5 0,-1-2 225,0 6 0,-1-4 0,0 4 49,-1-6 1,0 5 53,0 9 0,-1 4 134,-6-15-106,3 21-118,4 15-45,2 14 6,2 15 664,4 21-670,1 5 0,3 11 1,2 5-342,-1-7 1,1 1 291,0-1 1,1 4 0,1-1-51,0-7 1,0-1 0,2-1-36,1-2 0,1 0 0,0-3-355,3 5 1,2-3-131,5 0 0,4-5-2912,1-10 0,1-4 3537,-3-2 0,-2-2 0,20 7 0,-30-22 0</inkml:trace>
  <inkml:trace contextRef="#ctx0" brushRef="#br0" timeOffset="27629">21632 5193 20856,'-2'-3'2577,"0"1"-2454,28-14 0,17-1-61,19 5-752,-22 1 1,6-3 0,-1 5 689,14 6 0,-4 4 0,-21-1 0,-2 0 0,24 3 0</inkml:trace>
  <inkml:trace contextRef="#ctx0" brushRef="#br0" timeOffset="31680">13312 3479 8830,'-51'-4'1005,"1"0"0,0 1 0,-8-2 0,-1 1 0,10 0-355,-4 1-169,13 0 1,7 1-314,19 0 381,5 2-202,36 0-61,11 0-163,-1 0 0,5 0-31,8 0 1,4 0-685,-9-1 1,2 1-1,3-1 620,9 0 0,4 0 0,2 1-713,-9-1 0,1-1 1,3 1-1,0 0 682,-5 0 1,0 0 0,2 1 0,1-1 0,0 0-11,-5 1 1,0-1 0,2 1 0,0-1 0,0 1 0,1 0-318,2 0 1,1 0-1,0 1 1,0-1-1,1 1 1,0 0 309,0 0 0,1 0 1,-1 0-1,1 0 1,-1 1-1,0-1-195,-1 1 0,-1 0 1,0 1-1,0-1 1,-1 0-1,-1 1 212,6-1 1,1 1 0,-2 0 0,-1 0 0,-1 0-84,6 1 1,-1-1 0,-2 1-1,-2 0-358,-9-1 0,-1 0 0,-3 0 0,-1 0 560,6 1 0,-3 0 1,-5-1-1,-5 1 1,-6-1-1,13 2 1</inkml:trace>
  <inkml:trace contextRef="#ctx0" brushRef="#br0" timeOffset="32280">19192 3966 12343,'-43'-15'998,"0"0"1,1 2 0,18 4-545,34 7-207,16 5-57,32 3-120,-19-1 0,5-1-986,10 2 1,5-1 928,-13-1 0,2 1 0,1-1-477,6 0 0,2-1 1,1 1 464,4 0 1,1 0 0,1 0-18,-15-1 1,1-1 0,1 1 0,-1-1-22,1 0 1,0 1 0,0-1-1,0 0-24,-1 0 1,0 0 0,-1 0 0,1 0-47,-1-1 1,-1 1 0,1 0 0,-2-1-302,15 1 1,-2 0 0,0 0-1275,-2 1 0,-1-1 0,-2 1 1299,-8 0 1,-2-1 0,-5 1 0,23 0 0,-43-1 0</inkml:trace>
  <inkml:trace contextRef="#ctx0" brushRef="#br0" timeOffset="33563">7539 3972 2551,'-51'9'1173,"0"1"1,3-1-1,-3 0 1,8-1-541,-9 2-112,3-1 0,4-1 1704,20-4-1951,1 0 1096,32-3-967,20-1-272,3-3 1,3-2-305,-2 2 1,3-1 256,24-5 0,8-2-469,-21 4 1,4 0-1,2 0 1,1 0 400,4-1 1,2 0 0,1 0 0,3 0 23,-11 1 0,2 0 0,1 0 0,1 1 1,-1-1-1,0 0-346,-2 1 1,0 0 0,-1 0 0,0 0 0,1 1 0,1-1 315,2 0 1,0 0-1,1 1 1,0-1 0,1 0-1,-1 1-10,3 0 0,0-1 0,1 1 1,-1 0-1,0 0 0,-3 1-273,1-1 0,-3 0 0,0 1 1,1 0-1,4 0 257,-3 0 1,3 1-1,2 0 1,1 0 0,-1 0-1,-2 0 1,-3 0-142,4 1 0,-5-1 0,0 1 0,0-1 1,5 0 157,-7 1 1,3 0-1,2-1 1,1 1 0,0-1-1,-1 0 1,-1 0-31,-1 0 1,1 0-1,-1-1 1,0 1 0,-1-1-1,-3 1 1,-4-1-40,10 0 0,-5 1 0,-1-1 0,2 0 32,-1-1 0,4 0 0,-1 0 0,-4 0 1,-10 0 21,2-2 0,-8 1 0,19-2 1,-29 3-1</inkml:trace>
  <inkml:trace contextRef="#ctx0" brushRef="#br0" timeOffset="44748">2035 7914 16488,'-34'-12'1638,"-1"1"0,-14 18-1579,10-13 0,1 5 120,-9 35-89,22-2-90,-2 12-34,12 2-111,16 7 89,7-19-28,20 6 39,7-20-2104,7-6 1,3-1 2412,7 0 499,-12-6 0,-14-2-607,-27-4-66,-23 1 27,-23 8-86,16-2 0,-1 1 5,-4 5 1,0 2-242,-1 3 1,0 2 251,3 0 1,2 2-34,4 0 0,4 2 3092,-9 18-3234,22 4 49,14-19-117,24 6-73,16-19-11,-12-7 0,3-1-675,5-2 0,1-2-563,-7-1 0,0-1 1518,3-1 0,-4-1 0,-6 1 0,-2-1 0</inkml:trace>
  <inkml:trace contextRef="#ctx0" brushRef="#br0" timeOffset="45072">2632 8093 6537,'17'-29'7444,"-2"6"-4666,-15 23-2604,0 0 1414,-58 20-1586,29 10 1,-1 3-28,-10-10 0,-1 4-457,5 14 0,1 7 0,6-6-589,9-15 0,1-2 668,-16 21 0,2-1-359,6-10 2274,-13 4-986,19-31-195,-6-1 344,23-33 0,7-12-93,4 8 0,2-1-279,1-10 0,1 1-96,14-10 51,4 20-169,-1 19-77,27 6-57,-13 10 1451,-7 5 0,1 5-2325,0 6 1,-2 2-105,-5-3 1,0 0 1022,9 11 0,-7-5 0,-18-15 0,-4-2 0</inkml:trace>
  <inkml:trace contextRef="#ctx0" brushRef="#br0" timeOffset="45306">1275 9280 21920,'-38'46'1334,"82"-32"-1362,-6-15 0,10-6 0,5-2 0,-2-1-176,-4 1 1,0-1 0,1 0-1,4-3 204,2 1 0,5-3 0,4 0 0,-2-1 0,-5 2 0,-8 2 0,11-3 0,-2 2 0,-1-1 0,-1 1 0,1-1 0,0 1 0</inkml:trace>
  <inkml:trace contextRef="#ctx0" brushRef="#br0" timeOffset="46398">8557 8689 18034,'-5'-51'621,"0"0"1,1-1 0,-2 6 0,-1 1 0,-4 7-367,-8 7 0,-3 7-48,-19-8 34,0 24 0,-4 10-751,11 7 0,0 6 580,-18 6 0,2 7-56,8 9 0,4 4-17,2 4 0,4 3-11,5 1 0,5 2-3,4-4 1,7 0 4,14 0 1,6-3 17,10 9 16,10-28 1,7-7-1,-3-12 0,1-7 37,12-4 0,2-5 39,2-5 0,-1-6 47,0-8 1,-3-4 72,-4-3 1,-3-3 27,-6 0 1,-5-1-6,-7 4 0,-5 0 780,3-18-764,-14 21 175,-12 20-393,-9 25-17,-11 22-19,10-5 0,0 5-23,-6 21 1,2 3-539,4-15 0,2 3 444,2 1 0,0 5 0,2-2-648,2-8 0,3-2 0,-1 3 762,-1 18 0,1 4 0,0-6 0,0-5 0,1-5 0,3 0 0,-1 0 0</inkml:trace>
  <inkml:trace contextRef="#ctx0" brushRef="#br0" timeOffset="47015">8145 9973 15821,'0'-3'4895,"0"1"-4486,0 2 319,-86 35-1956,54-16 1,-2 3 1329,-12 3 1,-6 3 0,3 2-55,11-2 1,2 2-1,1 1-37,-2 2 0,0 1 1,0 1-31,1 1 0,0 1 1,1 0-53,2 0 0,1 1 0,1 1-255,4-2 1,0 1-1,3 0-136,-8 16 0,6-1 390,7-8 0,6-4-146,6 12 139,28-41 23,24-39 61,-12 0 1,0-4 317,7-7 1,1-4-295,-11 10 1,1-1 0,-1-1-47,3-4 1,-1 0 0,0-2 150,2-2 0,-1 0 1,1-1 35,-1 1 0,0-1 0,0 2-1,-2 3 1,1 1 0,0 1 113,11-9 0,0 4-221,-4 7 0,0 5 139,-4 6 1,1 2-118,-2 6 1,0 2 15,-1 4 1,0 3 62,30 4-82,-32 8 0,-1 4-14,1 3 1,-1 5-24,2 4 1,0 3-48,3 5 1,0 1-32,-7-5 0,3 2-770,3 4 1,4 2-1,0 0 804,-4-5 0,0-1 0,-2 0 0,13 11 0,-4-3 0,-9-10 0,-1-1 0</inkml:trace>
  <inkml:trace contextRef="#ctx0" brushRef="#br0" timeOffset="47972">6771 11415 21293,'-53'-5'857,"17"8"0,2 4-700,-6 15-42,7-4 0,-1 2 53,-10 15-463,16-11 0,-1 3 334,0 3 0,0 3-655,-2 6 1,0 4 623,-2 5 1,-1 5-15,7-4 0,0 4 1,2-3-6,-1 4 0,3 0-14,5-5 1,1 3 0,9-6-41,10-7 1,8-3 189,18 7 0,7-5-125,-9-14 0,6-6 48,29-4 0,1-10 24,-9-12 29,-9-3 0,-4-6 207,-8-15-6,-2-14 51,-23-8-274,-9 16 38,-22-6-50,-7 24-33,-17 3 0,-10 17-37,25 6 0,0 3-28,0 5 0,-1 3-280,-3 9 1,3 2-597,-10 14 907,19-8 0,5-2 0,10-12 0,-1 8 0</inkml:trace>
  <inkml:trace contextRef="#ctx0" brushRef="#br0" timeOffset="48780">9595 11135 21355,'-1'-41'1015,"0"-1"1,2 2 0,-4 12-691,-2 25-309,2 6-4,0 26 16,4 17-28,0 4-288,2-10 0,0 3 22,1 10 0,1 2-1335,-1 3 1,1 3 1600,-2-8 0,1 1 0,-1-6 0,-1-11 0,0-3 0,-1-2 0,0 0 0</inkml:trace>
  <inkml:trace contextRef="#ctx0" brushRef="#br0" timeOffset="49122">10288 11111 20520,'-9'-40'1001,"1"0"0,2 2 0,-3 14-671,-21 45-246,11-3-23,-1 10 1,2 2-28,0 9-797,2 8 0,3 3 760,7-15 1,2 0 4,-1 15 1,3-1 238,6-14 0,5-3-235,18 19 22,14-17 84,9-17 117,6-23 96,0-18-109,-29 4 1,-3-4-27,-2-4 1,-3-1-48,-4-5 0,-3-2-51,-3-1 0,-4-1-39,-7 0 1,-3 1-15,-7-19-45,-11 27 1,-5 6-443,-26 7-995,11 11 1,-2 5 833,8 7 0,2 3 0,-13 7 0,21-4 0</inkml:trace>
  <inkml:trace contextRef="#ctx0" brushRef="#br0" timeOffset="51504">8263 8453 11842,'-12'-49'1275,"-1"1"0,-7-5 0,-5 9-877,-20 18-211,8 9 1,-3 5-39,-4 11 0,-2 6-596,-7 5 0,1 5 508,8-1 1,0 4 14,6 2 1,0 4 0,-1 4-12,-6 12 0,1 5 1,0-1-455,7-7 1,1-2 0,-2 7 397,7-5 0,-3 6 1,0 3-1,-1 1 1,3-1-1,3-4-209,-1 5 1,4-3-1,2 0 1,-2 4 200,-2 3 0,-2 3 0,0 1 0,3 1 0,5-1 2,2 7 0,5 0 0,4-1 0,5-2 4,2 4 0,7-2 1,11-1-7,10-9 1,9 0-1,5-3 1,0-8-284,0-6 1,2-7-1,6-3 272,-1-5 0,6-1 0,3-3 0,1-2 0,-3-3-155,3-2 0,-2-3 0,2-4 0,4 0 178,-3-2 0,4-2 0,2-1 0,2 0 0,-2-2 1,-2-1-72,4-2 0,-2 0 0,0-2 0,-1-1 0,1-3 122,-5 1 0,2-1 1,-1-2-1,0-1 1,-3-1-1,-3-2 57,-2-1 1,-3-1 0,-2-2-1,-2-1 1,-1-1 1,5-7 0,-1-1 1,-3-2-1,-4-1-21,-4 0 0,-4-2 0,-2-1 0,-3-1-37,3-14 1,-6-2-1,-4 0-33,-5 0 0,-4-2 0,-5 2-14,-6 0 1,-3 1 0,-6 1-6,-4 2 0,-4 2 0,-4 1 5,-6 3 1,-5 3 0,-4 2-2,-6 3 0,-5 2 0,1 4-14,7 6 1,0 3 0,-5 2-51,-6 1 1,-6 1 0,-1 2 0,4 2-106,1 3 1,2 2 0,-3 1-76,-1 0 0,-4 0 0,-1 1 1,4 3-540,-5 2 1,3 3-1,0 4 766,-3 5 0,1 4 0,5-1 0,5-4 0,6 2 0,4 6 0,0 0 0</inkml:trace>
  <inkml:trace contextRef="#ctx0" brushRef="#br0" timeOffset="52421">5934 11517 12427,'-5'-53'1689,"-1"1"1,1 4 0,-4 7-744,-11 12-565,2 11 420,-16 3-420,2 12-140,-24 11-149,25 3 1,-1 4-525,-8 9 1,-2 4 478,-7 7 1,-1 4-590,14-9 0,-1 3 0,0 0 555,-1 4 0,0 2 0,1 1-4,1 4 1,0 0-1,3 3 9,1 1 1,3 2 0,2 2 1,3-1 1,2 2 0,4 0-6,4-2 0,2 1 0,5 0-310,5-3 0,4 0 1,6-2 292,3-2 0,6-1 0,5-3-8,7-1 1,5-4 0,5-2-469,7-1 1,4-3-1,4-4 458,-8-8 1,3-2-1,2-2 1,0-1-332,6-2 0,3-2 1,-1-1-1,-1-2 346,-8 0 1,-3-2 0,2 0 0,3-3-2,-2-2 1,3-1-1,3-2 1,-1-1-1,-1 0 1,-4-1 14,7-2 1,-3-2 0,-1-1 0,3-1 19,3-1 0,5-1 0,0-2 0,-2-1 1,-4-2-7,-1-3 0,-4-2 0,-2-2 0,-3-2 147,-4 0 1,-3-2 0,-2-2 0,-4-2 61,4-12 0,-5-4 0,-6-2-215,-7-2 0,-6-2 0,-6-2 65,-7-3 0,-6-2 0,-5 1-52,-1 14 1,-2 1 0,-3-1 0,-2 2-2,-3 0 1,-2 1-1,-2 1 1,-3 1-15,-1 3 0,-3 1 1,-2 2-1,-1 2-143,-2 3 0,-2 2 0,-1 2 1,-2 3 136,-2 3 1,-2 2 0,0 2 0,-2 3-15,-2 2 1,-2 2 0,0 3 0,0 2 32,-4 3 0,1 2 0,-2 2 0,1 2-90,-2 2 1,0 2-1,0 2 1,1 1-63,-1 2 1,0 2 0,0 2 0,1 0-88,3 2 1,-1 1 0,2 2 0,1 1-251,3-1 1,2 2-1,0 0 1,3 3 513,-11 11 1,3 2 0,5-3 0,4-5-1,6-1 1,11-1 0,0 0 0</inkml:trace>
  <inkml:trace contextRef="#ctx0" brushRef="#br0" timeOffset="53133">10133 10593 17484,'-50'1'553,"1"0"1,0-1-1,-1 4 1,0 1 0,3 3-472,4 5 0,2 4 0,-1 1-1310,-3 5 1,-1 2 0,1 3 1271,-4 4 1,0 2 0,1 3-10,10-5 0,1 1 0,0 2 0,1 0 9,0 4 1,0 1 0,1 2 0,1 1-6,1 1 0,0 3 1,2 0-1,1 1-23,2 0 1,1 1 0,3 0 0,1 1-14,4-2 0,1 1 0,3 0 0,3-1-5,0 13 0,5-1 0,7-2 2,7-4 0,6-2 0,7-3 0,6-4 0,7-3 0,6-5-13,9-1 0,6-6 0,5-4 4,-10-7 1,3-3-1,3-2 1,3-2 2,0-3 1,4-1-1,2-3 1,1-1-1,-1-3 26,-9-2 1,-1-1-1,2-2 1,-1-2 0,0 0-1,-1-1-312,1 0 0,-1 0 0,0-2 1,0-1-1,-1-1 0,-3-2 393,6-5 0,-1-2 0,-2-2 0,-3-1 0,-5 0 1,6-5 1,-7-1 0,-1-6 28,-7-3 0,-1-5 0,-3-3 0,-5 3-34,-5-2 0,-4 1 0,-2-4-289,1-2 1,0-3-1,-2-2 1,-4 2 213,-4-9 1,-6 0-1,-4 1-13,-3 0 1,-5 0-1,-4 3-9,-4 1 0,-4 3 0,-5 2-34,-6 5 1,-5 3-1,-4 5-106,-6 3 0,-6 5 0,-2 5-195,9 9 0,-1 3 1,-3 2-1,0 2 335,-11 2 0,-3 4 0,1 1 0,7 0 0,8 1 0,4 0 0,1 2 0,1 2 0,0 1 0,0-1 0</inkml:trace>
  <inkml:trace contextRef="#ctx0" brushRef="#br0" timeOffset="54017">7252 14249 19938,'-15'34'924,"2"26"-882,13-3 0,5 5-1631,-1-1 1,2-1 1554,3-6 0,5-4 17,5-10 1,5-7 334,6-10 1,4-9-283,7-12 1,3-10 24,8-11 1,1-8-485,-13 2 0,1-5 0,1-1 484,4-6 1,0-2-1,3-3-1,-13 10 1,3-3-1,0 0 1,-1 0 0,-1 2-30,8-8 1,-3 3 0,3-3 8,1 1 1,2-4 0,1 1-1,-4 4-10,-3 4 0,-3 3 0,2 0-25,-4 2 1,2 0 0,1 0 0,-2 1-68,11-6 0,0 2 1,-2 2-113,6-5 0,1 4-120,-5 8 0,2 2 1,-8 4-1,3-2 1,-7 6-1,0 1 0</inkml:trace>
  <inkml:trace contextRef="#ctx0" brushRef="#br0" timeOffset="55981">17849 8862 13782,'28'-48'1294,"1"1"0,-1-1 0,1-3 0,-2-1 0,-6 5-757,-9 6 1,-3 1-679,1-9 1,-1-2 518,-3 8 0,-2 2-81,-3 6 0,-4 3 428,-12-12-546,-17 21-129,-2 17 9,-4 16 0,-2 9-519,9 0 0,0 5 465,-16 13 1,1 4-12,9 3 1,5 2 2,2 4 0,4 1 6,6 1 0,5-1-256,5-4 1,7-2 249,6-5 0,8-4 183,9-6 0,6-6-101,27 3-29,3-17 51,-3-27 61,-10-14-72,-16 8 0,-1-2 19,-3-4 0,0-1 39,-2-7 1,-2 2-31,5-12 156,-7 0 1020,-13 37-1249,-10 9 536,-12 22-581,-3 6 0,-3 5-20,-4 12 1,-1 3-32,-2 6 1,1 4-1266,7-7 1,1 4 0,3-4 973,1-2 1,3 2-1706,2 9 1,3 6 0,3-8 1667,6-11 1,3-4 0,-3 11 0,1-7 0,7-11 0</inkml:trace>
  <inkml:trace contextRef="#ctx0" brushRef="#br0" timeOffset="56405">18549 7979 15582,'-55'-32'490,"1"0"1,0 0-1,-1 0 1,-3 6-1,-3 3 1,0 4 0,1 8-419,8 8 1,2 6 0,0 5 0,-1 1-936,-5 5 1,-2 3 0,3 2-1,3 1 889,1 3 0,4 1 1,0 3-4,5 1 1,-1 3 0,2 2 0,2 0-9,-2 9 1,4 2-1,0 2-24,5-3 1,-2 2 0,2 2-1,3 1-21,3 0 1,2 1 0,2 2 0,3 2-71,1 6 1,3 4-1,3-1 1,3-1 13,3-11 1,3-1-1,3 0 1,3 0 22,0 3 0,3 1 0,5-1 0,9-5 12,14-4 1,11-3 0,5-5-1,-1-4-28,-7-7 0,1-5 0,2-2 0,3-1 79,4-2 0,3 0 0,3-3 0,0-2 0,-3-5 11,5-6 0,-2-5 1,0-3-1,0-1 15,1-2 1,0-2 0,-1-2-1,-2 1-6,4-4 1,-2-1 0,-1-4 14,-10 3 0,-1-3 0,-1-1 0,-4-1-102,-2-3 0,-3-2 0,-2-4 114,-1-2 1,-1-4 0,-1-2-1,-4 1-27,0-7 1,-5-1 0,-3-2 164,-2-8 0,-4-2 0,-5 4-166,-6 0 1,-8 3 17,-3 13 1,-5 0-1,-4 4 308,-10-4 0,-7 5-349,6 8 0,-3 1 1,-3 3-109,-19-5 0,-6 7-397,10 12 1,-3 5 0,3 2-243,-3 1 0,0 6 751,1 7 0,-4 4 0,12 0 0,1 3 0,13-2 0,0 1 0</inkml:trace>
  <inkml:trace contextRef="#ctx0" brushRef="#br0" timeOffset="57097">17227 9753 12045,'-49'-2'414,"0"0"0,-5 6 1,1 7 482,9 14 0,2 6-875,-3-1 1,-1 4-346,6-3 0,0 4 1,4-3 291,4-3 0,4 0-73,-6 12 1,5-1 715,10 4-803,3-3 1558,18-9-1731,30-26 778,17-15-571,4-13 1,4-5 1009,-18 5 1,-1 0-860,12-8 1,2-4 25,-16 8 1,0-2 0,-2 0 26,10-8 1,1-2 4,-3 3 0,3-2 1,-4 1 81,7-8 0,-2 3 125,-4 2 0,-1 2-83,-4 5 1,-2 1 16,-4 6 1,-1 2 175,21-8-16,-5 15-191,-12 13 303,16 29-240,-13 12-603,-10-5 1,0 3 396,-9-8 1,-1 2-4,12 24 1,1 4-87,-5-12 0,0 1-100,-1-3 0,3 4 0,3 1 170,4-3 0,5 3 0,0-2 0,-5-5 0,-2 2 0,-1-3 0,4-2 0,1-1 0,-1 1 0</inkml:trace>
  <inkml:trace contextRef="#ctx0" brushRef="#br0" timeOffset="57797">15995 10800 16331,'0'-5'3853,"0"1"-3640,-25-11 0,-12 2 112,-10 16-1040,-5-9 1,-2 4 786,14 18 1,3 7-42,-3 3 0,1 3-9,0 4 1,3 3-7,2 3 1,2 2-28,5 1 0,4 0-6,5-3 0,5 1 145,5-5 0,5-2-167,15 22 28,15-15 33,12-14 385,6-14-295,2-17 39,1-15-224,0-18 238,-25 14 1,-3-1 44,-2-2 0,-3-2 226,2-24 753,-15 9-987,-15 14 52,-17 15-204,-13 15-28,-8 16-307,-2 14 268,28-10 0,3 3-140,-16 27-268,13 6-696,12 0-2503,21-2 3624,21-5 0,-10-22 0,7-7 0</inkml:trace>
  <inkml:trace contextRef="#ctx0" brushRef="#br0" timeOffset="58206">16367 10487 13333,'-48'-35'1252,"-1"0"0,0 0 1,-2 5-1,0 2 1,-2 8-931,3 10 1,0 7 0,-1 3-693,-5 3 0,-1 3 0,-1 5 461,4 2 0,-1 4 0,-1 3 0,2 3-706,-2 5 1,1 3-1,1 3 1,1 2 627,11-7 0,-1 2 1,1 0-1,2 3 1,1 0-12,2 3 0,1 1 0,2 1 1,2 1-1,2 0-11,-1 5 1,4 0 0,2 0 0,2 2-106,2-1 1,2 0-1,3 1 1,2 0 68,1 12 0,4 0 0,6-1-254,8-3 1,5-2 0,3-3 256,6 8 0,9-4-11,3-15 1,7-1 0,5-5 12,-2-10 1,5-3 0,2-3 0,1 0-277,3 1 1,1-2 0,1-1 0,3-2 300,-4-2 0,3-1 1,1-2-1,0-3 1,1-3 12,2-5 1,1-4 0,1-3 0,-3-1 0,-3 1 13,-3 1 1,-5 1 0,0-2 0,2-4 21,1-3 1,2-4 0,0-2 0,-2-1-1,-7 0 291,2-8 0,-6-2 0,-1-2-260,-4 3 1,0-3 0,-2-1 0,-2-1 16,4-15 0,-5-2 1,-4-1-46,-5-2 0,-5-2 1,-3 0 46,-4 2 0,-4-1 0,-5 0-12,-4 4 1,-5 1 0,-6 2-29,-4 5 0,-4 1 1,-6 5-17,-5 3 0,-5 4 0,-5 4-24,-1 7 0,-4 3 0,-2 3 0,0 2-56,-10-1 0,0 3 0,0 2-21,0 2 0,0 1 0,2 4-232,5 5 1,1 3 0,4 2-965,-4 6 1,2 4 1268,10 1 0,0 2 0,5-1 0,3-2 0,5 0 0,-11 20 0</inkml:trace>
  <inkml:trace contextRef="#ctx0" brushRef="#br0" timeOffset="59339">15679 10917 17725,'19'-39'793,"-1"-1"1,2 3 0,-10 11-447,-16 23-145,-1 3 117,-15 12-67,-5 5-140,-5 6 47,6-4 1,-1 1-65,-4 4-11,0-1 0,-4 3 34,2 0 0,0 1-45,-2 2 0,-1 1-393,-4 7 1,1 1 355,9-4 1,4-1-23,6-6 0,2 0 2,1 6 1,3 2-17,6 0 0,3 1-25,5 7 0,4 0-307,-2-7 1,4-3 319,19 22-316,10-24 323,9-8 41,-7-11 0,2-3-2,14-4 25,-7-13 0,-2-5-15,-7-7 1,-2-2 0,-1-4 45,9-16-9,-13 5 0,-1-1-50,-10 12 0,-2-2 75,6-18 0,-5 0 102,-7-2-110,-5 16 0,-4 0 684,-13-3-726,-11 12-45,-5 11 34,-30 11-50,10 12-252,12-2 1,0 1 251,-12 12 459,-6 10-465,3 2-6,2 1-67,1-1-179,20-13 350,10-8-2221,5-3-449,8-8 2583,1 1 0,3-3 0,0 0 0</inkml:trace>
  <inkml:trace contextRef="#ctx0" brushRef="#br0" timeOffset="61237">18830 11057 16208,'0'-36'2232,"0"0"-1,1-1-1629,1-6 0,0 2 172,3 12-292,1 2-348,-3 14-95,-2 20 12,-1 16-51,0 8-23,-4 33-547,-1-29 0,-1 3 357,-3 14 1,-1 4-620,-2 4 0,-2 3 452,1-7 0,-1 3 0,2-7 0,1-9 1,1-2-1,-1 6 0,-1 0 0</inkml:trace>
  <inkml:trace contextRef="#ctx0" brushRef="#br0" timeOffset="61664">19374 11049 21752,'-47'21'114,"-1"0"0,9-3 0,6 6-114,11 12 0,7 5 0,5-3 0,4-2-39,6 16-12,11 6 23,13-13 28,23-11 73,3-17-23,1-10 63,1-18 83,-16-7 325,4-18-336,-18 9 151,-9-15 28,-21-1-275,1 8 15,-3 3 0,-3 0 24,0-5 18,-5-13 11,8 21-90,3 10-11,2 10-67,-1 8-51,-14 18 6,5-4-644,-24 31-1081,20-13-790,-3 8 1723,15-9 0,7-19 0,0 0 0</inkml:trace>
  <inkml:trace contextRef="#ctx0" brushRef="#br0" timeOffset="62115">19620 10624 19440,'-23'-52'502,"1"-1"1,-1 12-1,-4 1 1,-1 6-232,-8 9 1,-3 6-1005,1 0 0,-4 2 1,-1 5 825,0 8 0,-2 6 1,-1 2-33,-3 4 1,0 3 0,-1 4-902,-2 4 0,0 3 0,1 4 881,-1 6 0,0 3 0,1 3-39,12-5 1,0 2 0,1 1 0,2-1-194,-5 6 1,3-1 0,1 4 188,4-3 1,-1 3 0,2 1 0,2 1-8,5 0 1,2 1 0,1 0-1,1-2-2,-5 6 0,2-2 0,5 4-33,7 2 1,4 6-1,5-2 1,5-10-189,6-5 0,11-3 201,10-1 0,11 4 0,5-2 1,-4-8-1,11-4 0,7-7-144,-15-8 0,9 0 0,5 0 0,2-1 0,-2-2 0,-5-3 166,7-2 1,-4-4 0,0-2 0,5 0 17,-8 0 0,4-1 1,2-1-1,0 0 0,-1-2 1,-4-2 127,0-2 0,-1-1 1,-3-3-1,0 0 0,-2-3-104,7-4 1,-1-3 0,-3-1 0,-2-4-98,5-8 1,-4-5 0,-6-3 92,-9-1 1,-5-4 0,-5 0-13,0-10 0,-9-4-112,-12 15 1,-3-6-1,-3 0 1,-3 4 105,-4 1 0,-3 3 0,-3-2-2,0-1 1,-2-4 0,-2 2 0,-1 6-10,-11-13 0,-8 8-142,-4 11 0,-7 2 1,2 6-708,-7 6 0,-1 4 348,12 2 1,-1 1 0,1 3 500,-12 5 0,7 4 0,11 2 0,2 2 0</inkml:trace>
  <inkml:trace contextRef="#ctx0" brushRef="#br0" timeOffset="63598">14944 12165 16364,'33'-41'1725,"-8"9"-1142,-29 35-359,2-1-156,1-2-24,0 1-4,1 1-35,-2 0 23,2 2 45,-1-3 2212,1 0-2241,5-8-21,2-2 5,6-7 0,3 3 5,1 1 29,-2 3 22,-5 3-6,-4 2-50,-4 3-50,-1 1 16,-1 3-72,0 0-6,0 3-644,0 2 107,0-1-460,0 3 1081,2 5 0,-1-8 0,1 5 0</inkml:trace>
  <inkml:trace contextRef="#ctx0" brushRef="#br0" timeOffset="64581">15193 11900 8965,'6'-5'3557,"-1"0"-1009,-5 5 869,0 0-2347,-67 71-235,25-30-621,10-8 1,-6 4-1,2-3-658,-2-1 1,0-3 630,-9 4 1,-2 0-622,11-9 0,-1 0 1,1-1 491,-10 5 1,-2 1 25,0-1 0,-4 2 0,3-3-363,-1 1 1,0-1 309,5-2 1,-2 1 0,3-1-13,-3 1 1,5-1-12,6-3 1,3-2-26,-12 10-431,9 3-1635,27-14 1668,11 8 0,5-17 1,6-3-1</inkml:trace>
  <inkml:trace contextRef="#ctx0" brushRef="#br0" timeOffset="65464">13592 13306 13844,'0'-3'5495,"0"1"-2987,0 2-2289,-10-16 22,-3 20 6,-13-7-12,-3 22-22,-2 3-51,0 0-44,4-1-68,6-4 45,-4 8-55,10-10-7,-2 6 85,8-9 251,5-7 18,4-3-186,6-7-83,6-5-51,8-7-28,10-5-11,8-2-5,7-1-18,6 1-378,6 2 401,2 4-11,0 4-3284,-8 6 3273,-12 6 5,-11 13 0,-9 12 1,-6 17-7,-5 17-383,-6-21 0,0 3 369,-3 4 1,-1 3-4,0 4 1,-1 0-168,0 4 1,0-1 18,0 0 1,1-1-183,3-2 1,2-2-351,1-5 1,2-2-757,1-6 0,2-1 2095,9 23 1,-7-28-1,-4-8 1</inkml:trace>
  <inkml:trace contextRef="#ctx0" brushRef="#br0" timeOffset="65664">13494 13876 19462,'5'-46'-86,"0"0"0,-4 6 0,8 7-337,28 15 0,8 8-1487,-7-2 1,1 0 1050,1 1 0,2-1 1,1 0-2660,17-6 1,-1 1 3517,-5 1 0,-4 2 0,-16 3 0,-4 2 0,5-2 0</inkml:trace>
  <inkml:trace contextRef="#ctx0" brushRef="#br0" timeOffset="66048">13878 13022 11398,'-52'-4'911,"1"0"0,0 1 1,0-1-1,0 3 1,0 0-1,1 2 1,2 4-588,-6 5 1,2 3 0,1 4-1542,-3 2 0,1 4 1,0 2 1384,1 4-1,2 2 1,1 4-64,3 2 1,2 4 0,3 2-44,3 2 1,3 3 0,4 3-283,5 0 1,4 2 0,3 1 220,4 0 0,4 1 0,5-1-25,4-1 1,6-1 0,3-1-23,3-1 1,5-2-1,4-2-7,5-1 0,5-2 0,1-4 106,7 8 1,8-5-98,-5-16 0,5-2 0,4-1 1,-2-4 19,4-3 1,0-4 0,4-1-343,2 1 0,6 0 1,1-2-1,-2-4 367,-6-4 0,0-3 0,0-3 0,-1-1 11,2-2 0,-1-1 0,0-2 1,-1-3 31,-1-1 0,-1-3 1,-2-1-1,-1-2 37,-4-1 0,0-2 0,-3-1 0,-1-2 52,7-10 1,-2-1-1,-5-4 2,-6 0 1,-4-1-1,-5-3 164,-4-1 0,-4-2 1,-5-1-217,-4-1 0,-4 0 0,-5-1-21,-4-1 1,-4 0 0,-5 1-19,-2 1 0,-4 1 0,-5 1-19,-3 3 1,-4 2-1,-3 2-15,-2 4 1,-2 1-1,-4 4-88,-10-1 1,-4 4-1,0 2-229,8 7 0,1 2 0,-1 2-92,2 2 1,0 1 0,3 3-1195,-3 1 1,3 4 1430,-15 2 0,27 2 0,3 1 0</inkml:trace>
  <inkml:trace contextRef="#ctx0" brushRef="#br0" timeOffset="67097">15799 12051 21898,'-25'-40'768,"14"24"-3484,23 37 1,9 15 2796,1 1 0,2 0-56,-3-5 1,1 0 112,10 11 1,4 2-139,-7-12 0,3 1 0,0-1-28,2 2 0,2 0 0,1 1-49,7 5 1,3 2-1,-1-3-129,-5-5 1,0-1 0,-1-1-361,0 0 0,-1 1 1,-1-1 565,-1 2 0,-1 1 0,-4-4 0,-1-4 0,-5-1 0,12 19 0</inkml:trace>
  <inkml:trace contextRef="#ctx0" brushRef="#br0" timeOffset="67815">16564 13537 19423,'-19'-43'770,"1"0"1,-6 4 0,0 10-670,2 20-34,-10 8 40,14 15-18,-4 11-454,-7 16 404,0 13-28,14-23 1,2 2-10,2 2 1,3 1-17,1 0 0,4 0-3,5-1 1,6-2-7,4-1 1,6-3-4,6-3 1,5-2-3,6-3 0,4-3-3,5-2 0,1-4-332,3-2 1,1-3 362,-3-4 0,-2-3 33,-5-3 1,-4-3 67,16-13-22,-25-9-28,-21-6-40,-21-5-11,-16-2 2,10 19 1,-3 0 3,-2 2 0,-2 0 8,-2 2 0,-1 0 59,-2 1 0,0 1-23,-1 0 1,2 0 822,-19-9-744,21 3 0,3-1 73,0-12-113,-3-8 102,22-5-135,17 15-23,12-11-10,20 11-18,14 8-282,-22 16 1,2 2 279,1 2 0,1 4-9,-1 3 1,0 5-7,-1 4 1,-2 4-6,-1 6 1,-3 4-18,-1 4 1,-4 4-43,-3 5 0,-5 1-131,-3 4 0,-5 2-351,-7 4 1,-4-2 28,0-8 0,-3 0-4384,-13 16 1,-2-1 4912,-4 4 0,10-24 0,1-4 0,5-9 0</inkml:trace>
  <inkml:trace contextRef="#ctx0" brushRef="#br0" timeOffset="68205">17061 12959 16174,'-41'-24'653,"0"0"0,0 0 0,1 3 0,-1 3 1,0 3-383,-17 1 1,-3 10-808,15 9 0,-4 5 0,0 4 0,3 0 651,-4 3 1,3 3 0,-2 4-414,1 1 0,-3 4 0,2 2 0,5 2 350,2 8 1,4 3-1,4 2-32,-1 3 1,3 2 0,3 3-21,3 1 0,2 2 0,3 2-19,5 0 0,3 1 1,2-2-3,2-12 1,2-1-1,5 1-50,8 14 0,7 3 0,4-6 26,10-2 1,8-3-106,2-4 1,5 1-1,6-7 129,3-11 1,6-6 0,2-3 7,-9-7 0,3-2 1,1-2-1,0-2-351,5-1 1,1-2-1,1-1 1,0-4 363,2-1 0,0-3 0,0-1 0,0-3 15,-1-1 0,-1-2 1,0-1-1,-2-4 24,-2 0 0,-2-2 1,-1-4-1,-1-3 89,-2-6 1,-1-5 0,-2-2 0,-5 2-53,-2 2 1,-4 0 0,-5-6 15,-7-1 1,-1-6-1,-6-1 1,-7 2-1,-8-2 1,-10 2 0,-2-2-81,-1 2 1,-2-1 0,-2-1-1,-5 2-44,-4-1 0,-5 1 0,-3 0 0,-2 3-378,-3 0 1,-3 2-1,-3 1 1,-1 2 409,-7 1 0,-3 2 0,0 3 0,5 2 0,7 4 0,4 2 0,0 4 0,-16-3 0,0 1 0</inkml:trace>
  <inkml:trace contextRef="#ctx0" brushRef="#br0" timeOffset="73232">14794 15639 16622,'0'-5'3641,"-1"0"-2253,1 5-1152,-18-6-29,5 26-78,-20 6-93,19 1 1,2 4-23,-2 0 0,0 1-6,0 0 1,2-2-3,-5 16-6,2 3 0,9-26 184,1 1 91,2-18-113,1-14-16,1-10-6,-1-13-11,1-11-1,0-9-27,3-10-59,0 27 0,1-2-115,2-2 1,2-1 122,0-1 1,2 1 2,3 1 0,1 2-14,0 4 1,3 2-1664,6 1 1,0 4 1639,10-5 12,15 6-11,-17 20-22,7 11-1,-1 10 6,6 28-6,-14-8-2,-10-5 0,-3 2-54,-4 22 28,-9-20 1,-3 2 19,-7 1 0,-5-1-13,-5 0 1,-4-1 31,-5-1 1,-3-4 2,0-3 1,-3-3 8,3-6 0,-1-4 78,-21 2 3260,13-22-3287,15-29-52,14 3-10,21-27-3266,16 16 3271,-6 17 0,4 1-8,0 4 0,3 2 70,5 4 0,1 3-90,23 1 28,-5 9-22,0 15-23,-6 10 9,-15-6 0,2 2-121,5 10 1,-1 1-98,-12-10 0,-2 2 61,4 11 0,-9 2-176,-27 13 220,-7-19 1,-7-1-40,-12 0 1,-7-5-676,0-8 1,-4-2 0,1-3-1954,-16 1 1,0-3 2804,-3-5 0,5-3 0,1-4 0,30-4 0</inkml:trace>
  <inkml:trace contextRef="#ctx0" brushRef="#br0" timeOffset="73664">15759 15421 17955,'-2'-5'2901,"1"1"-1466,1 4-1083,-102-29-2154,62 27 1830,-1-5 0,-8-1 0,11 7-12,6 22 574,5 10-590,24 10 0,18-3 0,7-1-3,12-9 0,3-2 3,4 1 23,-5-3 1,5 0-27,0-3 0,0-1-17,-8-2 1,0 0-48,14 10 0,-5 2-56,-9 11 27,-23-4-60,-31-10-47,-7-10-284,-16-5 0,-6-3 167,12-4 1,-1-3 179,-15 3 0,1-3-404,-9-12-38,28-6 0,4 0 1,3 4-1,-14-14 1</inkml:trace>
  <inkml:trace contextRef="#ctx0" brushRef="#br0" timeOffset="73931">16215 15445 18005,'0'-5'2560,"0"2"-2398,0 3 18,74-62-1391,-38 41 1220,4-4 0,9-4 1,-4 7-33,-12 14 1,-1 3-96,15-2 1,-2 0-169,6 4-547,-8 4-2349,-29 6 3182,-14 7 0,-2-6 0,-11 2 0</inkml:trace>
  <inkml:trace contextRef="#ctx0" brushRef="#br0" timeOffset="74098">16504 15327 13951,'-9'-6'5725,"1"1"-3668,8 5-438,0 0-1278,-17 57-172,11-9 103,-3-8 1,1 4-256,7 5 0,3 1-219,0-11 0,1 2-2551,1 21 0,0 2 2753,1-14 0,0-5 0,1 18 0,-3-28 0</inkml:trace>
  <inkml:trace contextRef="#ctx0" brushRef="#br0" timeOffset="75605">18069 15114 21327,'-32'33'57,"0"0"0,-1 0 0,1 1 0,0 0 0,3 0-46,-3 12 1,3-2-740,3-6 0,-2 0 689,-9 10 0,-4 1-773,10-14 1,-1 0 0,0 0 159,-2 2 1,0 0 0,0 1-2133,-6 4 0,0 1 0,3-3 2467,-4 3 0,6-4 0,11-13 0,4-4 0,-1 1 0</inkml:trace>
  <inkml:trace contextRef="#ctx0" brushRef="#br0" timeOffset="75805">17354 15217 22201,'35'31'166,"-1"0"0,1 0 0,1 2 0,3 2 1,0 0-1,-2-4-159,-1-2 1,-2-3-1,7 2-1220,-1-3 1,6 2 0,4 2 0,2 0 0,-3-2-1,-5-3 149,15 7 0,-6-5 0,5 1 1064,-7-4 0,6 1 0,1 0 0,-5-2 0,-11-5 0,-6-3 0,-5-2 0,0 0 0,1 0 0</inkml:trace>
  <inkml:trace contextRef="#ctx0" brushRef="#br0" timeOffset="81863">13791 13059 11312,'-31'-36'1184,"-1"0"1,0-1 0,-5-7 0,-4 5-762,2 18 1,-6 4 0,2 4-1724,-13 1 1,-2 5 1489,0-1 1,-4 2 0,1 3-62,4 5 0,0 4 0,1 2-551,-3 2 0,0 2 1,0 3 458,0 4 0,0 2 1,0 2-19,16-3 1,-1 2 0,2 0-1,1 0-10,-3 2 1,3 1-1,-2 3 7,1 4 1,-1 5 0,0 2 0,6-2 3,3 2 1,4 0 0,0 3-6,-1 1 1,-1 3-1,2 2 1,5 0-5,2 9 1,7 0-1,4 2 4,3 1 0,4 2 0,3-3-17,1-11 0,4-1 1,3 3-15,6 3 1,4 3-1,3 1 1,2-5-422,3 0 1,4-5-1,3 3 430,1 2 0,3 2 0,4-1 1,2-5-107,0-9 0,3-3 1,2-3-1,-1-3 118,6 4 1,1-3 0,4-4 6,0-5 1,5-3 0,2-2 0,-1-3-108,-6-3 1,0-3 0,0-2 0,4 0 107,-2 0 1,3 0-1,1-2 1,0-1-1,0-1 9,1-2 1,-1-1-1,0-1 1,2-3-1,0-2-75,-4-1 0,3-3 1,0-1-1,-1-2 1,0-1-1,-4 0 130,4-2 0,-3-1 1,-2-2-1,1-1 1,-1-2-79,-6 1 0,1-2 0,0 0 0,-2-2 0,-2-1 0,-4 0 71,7-10 0,-5-1 0,-4-2 0,-2 1 115,1-1 1,-4-1 0,-5-5-91,-7-1 0,-4-5 0,-4-2 1,-4 3-54,-5 1 1,-5 1 0,-2-1 165,4-8 0,-2-2 0,-8 0-166,-8 10 0,-7-1 1,-4 1-1,-2 5-11,-5 1 1,-4 5 0,-4-1-24,-1-2 1,-5-1-1,-3 1 1,-1 5 48,0 7 1,-1 4-1,-3 2 1,-1 2-50,-4 1 1,-2 1-1,-1 3 1,-1 0-5,10 5 1,-2 1-1,1 1 1,0 0-1,2 2 0,-3-1 0,2 1 0,0 2 1,-4 1 1,-4 1 1,-5 1 0,-1 2 0,1 1-1,5 1 1,5 2 0,3 2 0,0 1 0,-3 1-5,-3 0 0,-3 0 1,-2 2-1,2 1 1,3 2-116,1 4 0,2 2 0,2 3 1,1 1 109,3 2 0,1 2 0,1 2 0,2 1-4,2 3 0,2 1 0,2 2 0,2 2 1,2 2 1,1 2-1,3 1 1,2-1-3,-2 4 1,4-2 0,3 6-14,4 1 0,3 5 0,4 0 0,4-3-11,6-4 0,6-2 0,2 3 6,0 0 1,2 3 0,4-1 0,5-4-7,13 4 0,7-6 1,5-3 8,-5-11 1,3-1-1,3-3 1,2-2-9,7-1 0,1-3 0,3-1 1,2-3-30,-7-4 1,2-2 0,1-1 0,0-2-1,-2 0 44,4 0 1,-2-1 0,0-2 0,5-2-8,-4-4 1,4-1-1,2-2 1,1-2 0,-3-1-1,-4 0 103,5-3 1,-3-2 0,-2-2 0,4-1-76,-8 2 1,2 1-1,2-2 1,-1-2 0,-2-3-1,-2-3-29,3-9 1,-3-5 0,-1-2-1,-4-2 1,-3 2 42,-3-1 1,-3 1 0,-2-2 0,-2-3-13,-3 0 1,-1-3 0,-1-3 0,-4 1 0,-4 2 24,-2-17 1,-8 1 0,-2 2-22,-1 10 0,-3 1 0,-3-2 4,-3-8 0,-6-3 0,-8 3 7,-3 17 1,-7 1-1,-4 2 1,-1 0-11,-4-1 1,-2 1-1,-3 2 1,-4 2-5,-1 5 0,-4 0 0,-3 2 0,-2 4 0,0 3 1,-2 4 0,-2 4 0,-1 3 0,0 1 0,1 2-66,8 0 1,1 2 0,1 1 0,-2 1-1,-2 2 67,0 2 0,-2 1 1,-2 1-1,0 3 1,0 0-1,2 3-3,-1 2 1,1 2-1,0 1 1,0 2-1,1 1 1,-1 0-9,2 0 0,-1 0 0,1 1 0,0 1 0,1 2 0,-1 2-81,-1 2 0,-2 2 1,1 2-1,2 1 0,3 2 1,4 0 60,3 3 1,5 1 0,2 1 0,3 2 0,1 1 41,-3 11 1,2 3 0,4 1-1,3 1-161,5 0 0,4 2 0,2 0 0,4-2-32,-1 4 1,4-1-1,10 2-1255,8-13 0,6 3 0,5 0 0,2-2 0,0-6 1427,6 2 0,3-5 0,-1-1 0,-2 5 0,0 0 0,-5-11 0,3-10 0</inkml:trace>
  <inkml:trace contextRef="#ctx0" brushRef="#br0" timeOffset="84747">13059 10318 18280,'-45'-22'952,"-1"-1"0,5 3 0,9 2-381,20 10-307,8-3-186,7 1 46,15-7 27,30-7-120,-16 12 0,3 1-464,13-3 1,4 2 440,2 5 1,1 3-1,4 3 0,0 4-5,0 5 0,-2 4-9,-4 5 1,-4 5 5,-5 4 0,-6 4 0,-7 2 0,-6 4-278,-6 2 1,-5 1 260,-4 0 0,-4 0-293,1 23 144,-5-21 1,0-1-367,4 11-12,-2-17 1,2 0-1602,9 13-4918,5-9 6494,-1-10 0,-5-14 0,-6-8 0</inkml:trace>
  <inkml:trace contextRef="#ctx0" brushRef="#br0" timeOffset="84930">13490 10692 16616,'14'-41'110,"0"1"1,-1 0 0,10-17 0,7 9-179,6 24 1,4 6-1169,2-1 0,1 0-39,3 2 1,-1 2 1274,-3 1 0,-5 3 0,1-1 0,-24 8 0</inkml:trace>
  <inkml:trace contextRef="#ctx0" brushRef="#br0" timeOffset="85298">14400 9819 12847,'1'-4'6861,"-1"0"-5780,0 4-930,-23-4 286,3 26-185,-18 0-45,6 32-129,17-26 1,-2 0-164,-2 2 1,-1 1 149,-1-1 0,0 1-4,-1-4 1,1 0 5,-13 18-22,13-12 16,14-11 96,43-10-179,10-16-23,-4-2 0,4-3-375,-1-3 1,0-1 139,5-2 0,2-1-506,-1 1 0,1-1-654,0 0 1,-1 1-729,-11 4 1,-1 0 1585,2 0 0,-5 2 1,-7 1-1,-2 1 0</inkml:trace>
  <inkml:trace contextRef="#ctx0" brushRef="#br0" timeOffset="86380">15239 9397 18476,'-45'-7'472,"-1"-1"1,-2 9-1,5 12-265,16 23 1,6 12-136,-4 8 1,2 1-704,3-7 1,4 0 638,5 6 1,6-6 400,11-5-404,10-4 1,7-2 13,1-15 1,3-2-515,16 8 0,2-3 531,-11-12 1,1-4-1231,19-2 0,-2-5 1367,-2-5 33,-7-3 1,-3-5 218,-7-15-152,-5-19-172,-17 11 852,-24-13-858,-18 20-45,-23 1-44,20 16 0,-2 3 997,-4 5 0,-1 3-1006,0 2 0,1 4-36,3 2 0,3 5-87,5 8 0,6 3-647,-4 12 831,21-5 1,5-2 0,3-12 0,4 9 0</inkml:trace>
  <inkml:trace contextRef="#ctx0" brushRef="#br0" timeOffset="86966">14197 8673 10186,'-3'-2'3921,"2"0"-3215,1 2 493,-101 60-3408,55-25 2248,9-7 0,-9 6 0,-1 4 1,7 0-192,7 2 1,6 2 0,-1 0 22,-2-1 0,-1-1 0,3 2-49,3-2 1,3 0 0,2 0-898,0 14 0,3-3 741,7-19 0,0-1-1665,-7 26 0,3-4 1999,4-20 0,1 4 0,6-30 0</inkml:trace>
  <inkml:trace contextRef="#ctx0" brushRef="#br0" timeOffset="87173">13446 9102 17904,'49'17'229,"0"-1"1,2 3 0,-1 6-300,-9 9 0,1 5-1346,-8-13 1,2 1 0,0-2 1317,10 7 0,1-1-68,-4-5 0,3-1 0,2-1-1617,9 2 0,2-3 0,-1 0 1783,-4-1 0,-1-1 0,-2-2 0,-2 0 0,-1-2 0,-7-3 0,15 2 0</inkml:trace>
  <inkml:trace contextRef="#ctx0" brushRef="#br0" timeOffset="87639">15218 8594 11888,'-59'-10'231,"0"1"0,0 0 1,0 0-1,0-1 0,0 1 1,0 1-1,3 1 0,1 1 1,-2 1-1,-2 1-822,0 2 1,-2 0 0,-2 2-1,0 1 1,2 1 0,3 2 681,1 1 1,2 2 0,2 1 0,0 1 0,-1 1-21,-1 1 1,0 2 0,0 0 0,1 2-1,-1 1-2,1 1 1,0 0-1,1 2 1,-1 1 0,2 1 1,-1 2 1,0 0 0,1 2-1,0 0 1,1 2 6,0 1 0,0 2 1,2 0-1,0 2 1,0 1-162,1 2 1,1 0 0,0 2 0,1 1 0,1 1 178,2 1 0,0 1 1,2 2-1,1 0 1,2 1-34,2 0 1,2 1-1,1 1 1,2 1-1,3 0-33,3-1 0,2 1 1,2 1-1,3-1 1,4 2-48,-1 8 0,5 1 0,5 1 0,8-1-43,7-6 1,6 2 0,5-1 0,5-2 0,3-3-6,8 0 0,6-4 0,5-1 0,2-3 0,1-1-138,-5-6 1,2 0 0,1-2 0,2-1 0,2-3 0,1-2 160,-2-6 0,1-1 1,2-2-1,0-2 1,1-2-1,0-1 1,-1-1 12,6 0 1,0-3 0,0-1 0,-1-1 0,2-2 0,-1-1 28,-7 0 0,1-2 0,-1 0 0,1-1 0,0-1 0,-1-1 0,0 0 12,9-2 0,0 0 0,-1-2 0,0 0 0,0-2 0,-2-1 4,-1-1 0,0-2 0,-1 0 0,-1-2 0,-1 0 0,-3 0-10,-1 1 1,-3-1-1,-1 0 1,0-2-1,0-4 51,0-3 1,1-3 0,0-3 0,-1 0 0,-3-2 0,-4 2 3,0-5 1,-5 1 0,-2-2-1,2-4-34,2 0 0,1-4 0,0-2 0,-3-1 0,-6 2 5,-3-5 0,-5 1 0,-3-1 1,-2 0-7,-3-1 1,-2 0-1,-3 0 1,-2 0 6,-3 1 1,-2 0 0,-3 0-1,-3 1 15,-5-14 1,-5 2 0,-5 2 29,-6 3 0,-5 2 1,-5 4-72,-6 3 1,-5 4-1,-4 3 17,7 11 0,-3 3 0,-2 1 0,-1 2-120,-6 1 1,-2 2 0,-2 2 0,-1 2-123,7 3 1,-1 1 0,-1 2 0,0 0-1,3 2-189,-6-1 1,2 1-1,1 1 1,-1 1 406,-6 0 0,-1 2 0,2 0 0,10 1 0,3 0 0,6 2 0,-1 0 0,1-1 0</inkml:trace>
  <inkml:trace contextRef="#ctx0" brushRef="#br0" timeOffset="118255">23573 2785 17641,'-4'-2'-246,"0"1"330,4 1 117,-14 60 130,10-11-783,-3 5 0,0 5 715,6-9 1,2 2-68,-3 0 0,-1 4 0,1-2-804,-1 6 1,0 1 658,-1-14 1,1 4 0,-1 1 0,0-3 6,-1 3 0,1-3 0,0 4-29,-1-2 0,0 3 1,1 1-1,-1-3-12,0 5 0,0-1 0,0 5-490,0-7 0,-1 5 0,0 3 0,0-2 0,1-2 481,-1-1 1,1-3-1,0 0 1,-1 5-6,1-6 1,-1 4 0,1 1 0,-1 1-1,1 0 1,-1-2-325,1 4 1,-1-1 0,0 0-1,1 0 1,-1 0 333,2-7 0,-1 1 0,0-1 0,1 1 0,-1 0 0,0 1-144,1 1 0,-1 0 0,0 0 0,0 1 0,0-1 0,0 2 143,0 0 0,0 0 0,0 0 0,0 1 0,0 2 1,-1 1-43,1-7 0,0 1 0,0 1 0,-1 2 0,1-1 1,-1 2-1,1-1 0,-1 0 49,1-3 1,-1-1 0,1 1 0,-1 1 0,1-1 0,-1 1 0,0 0 0,1 0 0,-1 0-14,0 0 0,0 1 0,0 0 1,0 0-1,0 0 0,0 1 1,0-1-1,0 0 0,0 0 4,0 0 1,0 0-1,-1 0 1,1 0 0,0 0-1,0 0 1,-1-1 0,1-1-1,0-1 8,0 8 1,-1-2-1,1-1 1,-1-1-1,1 2 1,-1 1-1,0 4 1,2-8 1,-1 1-1,0 3 1,-1 0 0,1 2-1,0 0 1,0 1 0,0-1-1,0 1 1,1-1 0,-1-3 1,1 0 0,0 1 0,0 0 0,0 0 0,0 0 0,0 0 0,0 0 0,1 0 0,-1 0 0,0 0-10,0 0 0,1 0 0,-1 0 0,0 0 1,0 0-1,1 0 0,-1 0 0,1 0 0,-1-1 1,1 1-1,0-2 2,-1 5 0,1 0 1,0 0-1,0 0 1,0 0-1,0-2 1,0 0-1,1-1 1,-1-2-1,1-2 7,-1 7 0,0-2 0,1-2 0,0-1 1,-1-1-1,1 0 0,-1 1-4,1 0 1,-1 0 0,0-1 0,0 0 0,0 0 0,0 0 0,0 0 1,-1-2 0,1 1 1,-1-1-1,0 0 1,0 0-1,0 0 0,0-1 40,0-1 1,0 0-1,0-1 1,-1 1 0,1-1-1,-1 2 1,0 0-35,0-1 1,-1 2-1,1 0 1,-1 1-1,0 0 1,0-2-1,1-2 1,0-2-14,-2 11 0,1-5 0,0-1 1,0 1-1,0 3 2,0-7 1,0 3-1,0 1 1,0 1 0,0-2-1,0-2 1,1-4 4,-2 12 0,2-5 1,-1-2-1,0 3-9,1-3 0,0 1 0,-1 1 0,1-1 0,0 0-12,1-5 1,0 1 0,0-2 0,0 0 0,1 0 133,-1 8 1,1-1-1,0-2 1,0-2-140,1 1 1,0-2 0,0 1-147,2-6 0,1 2 0,0-1 0,1-4-1160,2 9 1,1-3 1507,1-3 0,0 1 0,1-7 1,4 10-1,1-20 0</inkml:trace>
  <inkml:trace contextRef="#ctx0" brushRef="#br0" timeOffset="120104">24595 3911 15417,'2'-8'3773,"6"-29"0,1-5-3073,-4 12 50,5-22 0,-1 1-385,-6 26-85,0-8 330,-3 17-593,0 9-34,0 7 34,-1 21-17,-2 20-5,-2 1-35,1-9 1,-1 1-140,-1 10-2708,1 14 0,0 1-675,1-5 3562,3-2 0,0-6 0,2-25 0,2-4 0</inkml:trace>
  <inkml:trace contextRef="#ctx0" brushRef="#br0" timeOffset="120488">24932 3431 22179,'-40'-37'304,"-1"-1"0,5 3 0,5 15-231,11 36-17,2 14-5,4 14-40,6 8 11,15 0 23,10-2 0,13-10 39,4-11 112,-2-14 61,-3-11-10,-6-16-6,-6-11 11,-7-12-140,-5 4 218,-15-21-128,-2 18-123,-7-7 105,-7 10-144,7 18-91,-9 1 12,7 18-56,1 14-29,5 5-512,6 5 1,3 4-1768,0 23-235,5-14 0,3-1-5876,4 11 8514,6-13 0,-7-27 0,-1-7 0</inkml:trace>
  <inkml:trace contextRef="#ctx0" brushRef="#br0" timeOffset="121548">25108 3713 25040,'-9'-38'17,"2"19"5,10 56-10,0 8-7,0 7 6,-2 0 1,-4-4 4,1-13 91,-1-15 263,3-15-264,3-10 118,6-16 51,7-8-40,11-17-67,9-5-101,-15 25 0,1 0-8,1 2 0,1 2 14,22-15-68,-8 14-5,-10 11 0,-3 11 0,-7 22-5,-3 8-29,-5 20-78,-7 4-347,-2 6-510,2-27 1,1-1-57,5 20-972,9-18 1,6-3-1998,20 0 1720,-10-12 0,3-4 1246,-3-13 1,-1-6 1279,0-4 0,-2-5 638,17-15 1409,-16-2 1,-2-4 881,8-15-2064,-13 13 1,-1-2-314,-9 9 0,-2 1 484,6-26-280,-9 8-330,-8 10-471,-6 14 118,-14 9 330,-3 14-605,-13 10-16,0 16-6,-1 16-110,2 11 79,18-22 1,3 1-4,1 1 1,4 1 5,4-1 0,2 0-12,6 16-2,11-18 0,6-4 3,16 1-49,-9-11 0,2-4 99,20-9-6,-4-18 57,-5-16 44,-7-16-5,-11-11-65,-16 27 1,-2-2 53,-6-27-6,-12 7-6,-11 10-11,-8 8-44,-3 9-40,3 9-28,4 8 349,6 6-528,6 12-193,5 10-815,6 12-605,13 6-174,14 1-1031,18-5-615,9-10 1512,1-10 2414,-7-13 1993,-13-12 769,-9-11-388,-8-11-805,0-3-550,-2 3-358,-1 6-319,-4 9-365,-3 10-218,-3 4-45,1 11-5,2 10 5,5 16-17,9 12 1,6 9-550,-9-24 1,1 0 551,1 1 1,0 0 7,0 0 1,-1-2-6,8 15-11,-7-3 44,-15-27 23,-8-6 6,-7-24 0,-1-15 1169,5-13-1035,19-18-145,1 18-23,3 13 0,4 3 0,10-4-34,11-3-207,6 9-834,11 9-365,-22 11 1,1 2-3505,2 2 1,-2 1 3230,19 2 0,-19 1 0,-26-1 0</inkml:trace>
  <inkml:trace contextRef="#ctx0" brushRef="#br0" timeOffset="122598">27317 3893 25674,'-3'-43'250,"1"0"0,-4 5 0,-8 8-155,-40 19-424,21 10 0,-2 3 343,-3 3 0,0 2 0,2 4 0,1 2-9,3 1 1,4 3 224,-16 20-247,18 1 132,14 0-87,15-1-22,16-5-1,32-3 1,-9-15-115,-8-8 1,2-5 130,11-14 0,-18 2 1,1-5 38,9-31 1,-3-6-51,-15 23 1,-1-2-386,0-12 0,0-6 0,-4 3 391,-4 0 0,-4 1 19,4-13 1,-1-1-150,-2 6 1,-1 3 232,-3 8 1,-1 5 69,0-12-66,-5 25-91,0 16 161,-1 11-188,-2 15 5,-3 21-14,2 5 0,0 3 121,0-11 0,1 2-137,-1 4 0,1 3 1,0-2-80,0 3 0,1-2-177,-1 11 1,2 1-323,6 2 1,4-3-113,2-12 1,3-3 260,0-4 0,5-5-1570,30 7 192,-4-25 852,14-9 962,-24-14 1,-1-4 151,10-10-84,-15-1 1,-3-3 878,5-13-266,-13 15 1,0-1 75,6-11 2449,-3-5-2079,-16 23-344,-2 0-603,-15 13 58,-3 14-170,-5 5 477,1 15-477,17 15-45,6-10 23,28 10-6,8-23-17,-8-8 0,1-3-22,11 2 16,10-15 23,-29-9-3380,3-22 3368,-13 9 18,-8-15 84,-21 12-12,-7 4-61,-7 6 61,-8 10-27,7 8-23,-11 3-56,10 9 11,-1 9 0,12 3 3381,-2 16-3392,9 4-11,9-7 0,3 2 11,4 14-1705,12-9 1,4-4 1704,5-8 8,-2-5 1,4-3-21,16-5 1,2-4 17,-4-11 33,6-23-33,-22 2-6,-3-3 0,-1-4 16,5-21-1111,-6 12 0,1-1 1157,6-14-160,-6 19 0,-1 3 165,-3 9 2111,14-8-2082,2 17-57,5 4-11,14 8-45,-15 6 22,-7 8 1,0 4 3092,1 5-3107,0 3 1,-1 4-137,7 20-93,-14-18 1,-1 3-1452,-2 1 1,-3 0 1688,-3-4 0,-3-3 0,2 10 0,-7-18 0</inkml:trace>
  <inkml:trace contextRef="#ctx0" brushRef="#br0" timeOffset="123105">29722 3717 12961,'-12'-56'743,"-1"1"0,1 0 0,0-1 1,1 4-1,1 4 0,-1 1 536,-3-13 0,2 10-1061,5 23 1445,-1 3-1686,6 24 46,7 24-15,2 6 0,1 4-8,1 0 0,2 5-260,0 4 1,2 8 0,0 2 0,-1-1 253,1 6 0,-2 0 1,1 4-21,-2-10 0,1 4 1,-1 1-1,0 1 0,-1-3-134,-1 7 1,-1-1-1,0-1 1,-1 0-220,-1-2 1,0 1 0,-1-2 0,1 0-260,-2-6 1,1-1 0,-1-1 0,0-1-2240,1 6 0,-1-2 1,0-3 2876,1 4 0,0-6 0,0 3 0,-3-31 0</inkml:trace>
  <inkml:trace contextRef="#ctx0" brushRef="#br0" timeOffset="125189">29598 4132 20152,'-34'-28'1036,"-1"-1"0,1 1 0,-12-11 1,7 5-584,5-1-305,19 10-137,16 11-11,46 1-11,-16 10 0,4 1-245,19-2 0,6 2 228,-9 1 0,3 2 0,-3-1-935,5 0 1,-2 1 948,9 0 0,-1-1 0,-15 1 0,-4-2-80,15-2 125,-23 2 0,-4-2 19,-12-5-5,-19-1 256,-13-1-245,-12 0 2099,-9 2-1976,2 2 263,7 3-218,11 2-146,9 0 84,6 1-134,11 2-22,4 8 5,16 12-11,-6 1 14,-2 5 0,1 3-9,-6-7 1,1 2-486,12 12 0,2 1 471,-2-5 1,1-1 2,3-1 1,0-2-1551,-4-3 1,-3-1 1521,13 11 62,-27-14-5,-27-12-6,-21-9 5,-13-11 6,-3-8 17,5-9 640,12-4-624,11 1 3365,11 4-3415,5 8-22,16-4 0,8 8 0,22-5-23,13 6-179,-21 7 1,2 0 176,3 0 0,0 1 19,3 1 0,0 1 11,-2-1 1,-1 1 13,-4 0 1,-1 0 2,15-4 6,-21 2 44,-13-8-16,-11 1-6,-5-9-22,-3 5 39,-15-13 341,1 11-341,-10-6-28,4 12-12,3 6-4,2 7-18,3 7 6,6 2-22,-2 19 10,9-5 24,2 15-12,10-5 0,5-4 11,4-5-22,-1-9 78,-2-9 45,0-7-3364,7-16 3308,-7 3 39,8-19 11,-8 6-33,-3 0 190,2-6-106,-8 17-62,0-1 3325,-4 11-3509,-1 3 78,-1 16-40,0 3-117,1 18-229,6 0-326,9 3-257,12-4-454,9-6-140,8-9 420,4-10 566,-5-13 566,-10-13 257,-13-14 274,-11-11 467,-10-5 261,-4 4-100,-4 11-672,2 13 331,-2 8-589,4 8-146,-2 3-38,1 9 5,3 9 5,0 11 1,13 9-6,11 5 6,20 0-192,-14-24 0,3-2 163,0-2 1,2-3 11,26 3-17,-13-11 0,-15-14 11,-13-12-11,-9-13-33,-8-9-119,-5-5-268,0 4-387,1 4 9,10 9-558,12 7 728,3 10-1432,28 6 228,-10 11-694,18 4-78,-12 11 861,-7 3 892,-6 3 874,-11-2 1309,-10-4 1335,-7-3 234,-6-5 975,1-3-2812,-1-3 437,3-3-627,2 0-532,1-1 448,6 0-432,2-1-291,1 0-11,1-1 112,9-1-39,-4-1 6,8-5 33,-10-6-129,-8 3 22,-4-9-10,-6 8-12,-3-2-28,-5 4 17,-9 4-11,-9 4-17,-5 6 6,-4 6-6,2 8 16,3 6-16,2 14-11,13 0 11,4 0-6,22-7 1,8-2 5,18 8-9,4-3 1,5-3-358,-9-13 1,-1-4 365,1 0 0,-1-2 11,23-2 0,-18-9-11,-3-4 45,1-39-45,-27 8 8,-2 2 1,-2-1 8,-8-12-1,0 3 24,4 0-12,11 8 703,-4 10-731,8 11-11,-12 12 22,7 10 11,0 13-33,0 1 28,2 21-11,-6-6-29,2 13-5,5 10-5,0-12 21,2-4 24,3-12-12,-5-13 16,7-4-10,-8-9 5,8-22-5,-11 2-6,13-23 5,-3-7-5,-2-2 40,-1-11 60,-12 12-49,-4 11 201,-7-20-17,-10 16-106,-6-9-96,-1 20-27,6 16-6,7 7 11,5 3-11,1 2 0,2 8 0,3-1 34,7 17-17,11 3-31,-1-1 0,3 4-3,9 9 0,2 1 17,-6-4 0,-2 0-118,2-1 1,-5-2 94,-3 13-40,-16-3-55,-8-1-173,-12 2-235,-13-20-253,-11-10-1439,-13-18-2605,14-12 4823,6-8 0,23 7 0,7 6 0</inkml:trace>
  <inkml:trace contextRef="#ctx0" brushRef="#br0" timeOffset="125798">33011 4140 16191,'0'-4'6682,"0"0"-4481,0 4-1988,-50-36-157,29 35-45,-11-13 0,3 5-5,14 25 39,-1 16-28,11-8 0,1 10 22,11-10 11,1-9 90,6-4 95,5-9-167,-3-4 156,16-14 0,-12-2-90,4-4 348,-3-1-225,-13 12-128,2-2-90,-8 10-50,-2 2 17,0 8 10,0 8-27,0 12 6,0-1 10,12 22 6,7-14-11,16 14-16,15-16 32,5-20-257,2-16 253,-1-24-24,-19-4 29,-11-6 0,-3-6-828,-8 4 1,-2-2 821,4-8 0,-2-4 11,-7 4 1,-3-4-1,-1 4-368,-3-1 1,-3 1 391,1 5 1,0-2 0,-3 4 51,-3 2 0,-1 6 109,-8-14-78,4 21-96,4 16 169,2 19-179,-1 22-7,2 28 1,2-15 0,1 3 175,2 10 0,1 3-209,1-15 1,0 1-1,1 1-11,1 2 0,0 0 0,0 1-96,0 0 1,1 0 0,0 1-512,0-1 1,0 0-1,-1-3-1009,1 11 1,0-3 1643,1 5 0,-1-10 0,-2-23 0,-1-7 0</inkml:trace>
  <inkml:trace contextRef="#ctx0" brushRef="#br0" timeOffset="132521">24376 5403 19535,'-7'-41'1229,"-1"-1"0,-2-20-1201,8 62 96,4 32-51,5 7-34,0 12-2117,4-12 0,0-1 2106,4 4-708,10 13 1,2 0 702,0-13-16,-3-4 0,1-2 38,9-6 106,1-11 224,18-10-157,-11-23 1984,-3-7-2028,-5-23-40,-10 0-47,-9 10 0,-1 1-42,2-13 5,2-15-61,-14 41-613,4-8-3,-5 23-5647,14 9 6274,-3 6 0,2 1 0,-8-4 0</inkml:trace>
  <inkml:trace contextRef="#ctx0" brushRef="#br0" timeOffset="133134">25470 5593 15243,'0'-5'5898,"0"1"-5540,-14-58 169,-5 38-416,8-10 0,-5 2 443,-46 20-352,9 20-171,17-2 0,1 3-295,6 6 0,4 4 281,-5 10 164,0 13-158,15 7-7,4-1 16,12-3 148,25-10-18,7-21-67,7 2 230,16-22-56,-19-10 300,7-5-81,-8-21 145,-17-2-375,0 1-79,-11 8-112,-17 30-61,4 8-1,-13 21 1,7-4-1,-7 34-10,11-23-15,4 2 1,3 2 13,16 3 6,2 6-3,7-24 0,6-4 20,18-4-309,-10-7 1,0-4 313,-4-9 1,-2-6 19,1-5 0,-2-4 0,-2-7 0,-3-2-20,-6 5 0,-2-4 45,3-24 1,-6-7-1081,-9 19 0,-2-1 1,-1 0 1038,1 1 0,1 0 0,-2 0 30,0-20 0,-4 2 80,-3 14 0,-1 4 166,-5-14-243,4 23 0,-2 4 58,-6 8-72,2 20-39,-2 16-6,-4 24 0,5 6-3,4-5 0,2 5-373,2 17 1,2 3 190,0-18 0,2 0 1,0 3-343,2 10 1,1 3-1,3-2-411,1-8 1,2-1 0,3-1 937,5 4 0,4-1 0,-2-4 0,-4-5 0,2-5 0,3-5 0,0-1 0</inkml:trace>
  <inkml:trace contextRef="#ctx0" brushRef="#br0" timeOffset="136616">24560 5589 9881,'-54'0'977,"-1"1"1,0-1-1,0 1 1,1-1-1,-13 0 1,-1 1-1,5-1 1,11 0-276,11 0 1,6 0-266,0-1 0,3-1 769,1-1-1116,23-1 489,36-4-277,24-1-171,-1 1 1,6 1-935,-9 2 1,4 0-1,2 0 832,-6 1 1,2 1-1,2 0 1,1 0-12,7 0 0,2 0 1,0 0-1,2 1-12,-11 0 1,1 1 0,0 0 0,3 0-1,2-1-3,-3 1 0,4 0 1,2 0-1,1 0 0,-1 0 1,-1 0-1,-4 0-425,8 0 0,-4 0 1,-1 0-1,0-1 0,3 1 425,-1 0 1,4 0 0,0-1 0,-1 1 0,-3 0 0,-6-1 0,-2 1 0,-5-1 0,-3 1 1,-1 0-90,6-1 0,-4 1 1,-2 0 86,2 0 1,-5 1-143,3-2-4134,-41 2 4274,-17 0 0,-3 0 0,5 0 0</inkml:trace>
  <inkml:trace contextRef="#ctx0" brushRef="#br0" timeOffset="137542">26994 5792 17484,'0'-50'1411,"0"0"1,-1 6 0,-5 7-818,-17 12-493,3 13 33,-21 10-16,1 19-62,11-3 0,0 2-358,-4 7 1,1 1 320,1 1 1,2 3 11,4 2 0,3 0 3,-2 8 100,21 6 118,21-29 106,18-1 85,16-14-116,-15-7 1,1-2-98,14-6-12,-19 1 1,-3-1 167,-4-3-44,-2-4-118,-11 8 563,-8 5-893,-3 6 95,-12 22 11,-2 14-9,-3 13 1,0 6-569,4-16 0,0 4 570,0 2 0,-2 8 0,0 0 0,2-6-745,0 4 0,-1 1 733,2-3 1,-2 6 0,0 0 0,1-2-31,1-2 1,2-2 0,-1 2-1,-2 9 1,0 3-1,-1-3 19,2-5 0,0-1 0,-2-3 50,-7 14 0,-2-9 80,-14 0-2589,7-64 2484,15-26-16,16-9 1,9-14-1,0 6-105,-3 13 0,3 0 100,2-3 1,3-7 0,2 0 0,-2 8-6,2 1 0,2 3-10,3-2 0,3-4 0,-1 3 18,5-1 1,3 0 7,-4 6 0,3-2 1,0 3-9,6-4 1,0 4 2,3-1 1,-1 5 952,9 1-921,4 5-1,-15 10 39,12-4 1,-14 2-1897,0-5 1908,-19 5 2018,2-12-1872,-5-5-1291,-3 1 1167,-2 2 73,-8 16-96,-2 11-78,0 4 17,-1 6 2246,-4 12-2240,-1 18-12,1 7-5,2 14 0,6-16-34,5 10-722,13 5-40,-3-9 807,5-8 0,0-5 0,-9-12 0,13 10 0</inkml:trace>
  <inkml:trace contextRef="#ctx0" brushRef="#br0" timeOffset="137738">27523 5457 22015,'-4'-4'1396,"1"1"-3055,3 3-3085,5 7 3681,4 9 0,-2-5 1,0 4-1</inkml:trace>
  <inkml:trace contextRef="#ctx0" brushRef="#br0" timeOffset="138038">27827 5730 14611,'5'-11'2773,"-2"3"-282,-3 8-2463,0 0-17,28 69 6,0-31 90,-4 8 1,2-2-92,6-14 750,-6-6-536,-14-15 2225,-2-3-2209,-4-15-139,-2-2 162,5-29-180,1 4-55,8-17-34,-2 18 542,16-5-3348,7 22-493,-1-2 3299,6 15 0,-30 5 0,-1 1 0</inkml:trace>
  <inkml:trace contextRef="#ctx0" brushRef="#br0" timeOffset="138600">28590 5957 25640,'47'-28'325,"-3"-4"-230,-15-5 0,-2-6-16,-8-1-7,-6 3-10,-7 8-12,-6 10-33,-6 9-17,-5 7 6,-9 10 5,1 2-45,-19 20 6,11 0 28,-10 16 0,15 2 12,10 4-24,5-8-16,16 16 17,8-18-22,18 14 21,11-17 24,-6-14-18,-8-14 0,1-5-16,8-13 56,16-15 38,-19-18-181,-22 18 0,-1-3 159,-2-4 1,-2-1 38,-2-2 1,0 0 44,1-21 101,-6 21 1,-1 2 66,-1-5-56,0-8-89,-2 27-123,0 12-1,0 5-44,3 10 17,6 13-12,12 20-5,-6-10 0,2 3-339,3 7 1,1 3 321,1 3 0,-1 2-45,-2 2 0,-1 0-140,-5-1 1,-3 0-340,-4-3 0,-7-2-806,-7-5 0,-6-3 742,-10-3 1,-3-6 0,-5 4-1,-6-12 1</inkml:trace>
  <inkml:trace contextRef="#ctx0" brushRef="#br0" timeOffset="139197">30435 5857 23511,'-38'-1'62,"0"1"0,-21 13-51,51 46 11,14 1 1,16-3-534,-4-30 0,5-2 553,3-3 0,2-3 20,2-4 0,1-3 229,25 0-61,-11-21-1,-12-15-33,-12-15-22,-10-11-17,-10-8-482,-10 0 533,-6 1 634,-5 8-719,-2 10 103,-1 11-215,1 13-39,3 8-330,-10 26-80,13-4 161,-6 17-1045,17-11 507,6 16 1,0-21 0,2 9 0</inkml:trace>
  <inkml:trace contextRef="#ctx0" brushRef="#br0" timeOffset="139538">31175 5809 16801,'0'-4'4100,"0"0"-991,0 4-2644,-41-56-381,29 41-26,-11-17 1,2 7-14,17 24-39,2 0 16,1 1-5,1 3-6,0-2 0,0 2 17,0-2-33,0 0-135,1 0-605,3 2-2342,3 4 2239,3 1 0,-2-2 0,-3-3 1</inkml:trace>
  <inkml:trace contextRef="#ctx0" brushRef="#br0" timeOffset="140081">30063 5924 8013,'1'-3'6413,"-1"0"-6102,0 3 266,2-61 1716,-3 40-1988,2-14 1,-1 3 811,-2 23-590,-4 3-499,3 4 0,-4 1 39,-10 10-50,4-1 3408,-19 16-3385,5 3-24,-5 12-21,7 16 16,15-5-5,11-1 27,23-1 18,12-9-138,-7-15 0,2 0 103,5 0 1,3-1-363,10 3 1,-1 0 359,-10-7 0,-3-1 3,-1 1 0,-5-2 5,-7 0 73,-27-5-16,-18-5-40,-22-1-39,6-4 0,-1-2-22,-18-4-6,23 2 0,0-3-667,-21-16-8541,13-5 9236,0 2 0,23 5 0,17 16 0</inkml:trace>
  <inkml:trace contextRef="#ctx0" brushRef="#br0" timeOffset="140947">30955 5929 23976,'3'-57'151,"1"15"-128,7 53-1,22 21-16,13 10-4,-22-20 1,3 3-7,3 4 1,2 3-1,-4-1-1524,-4 0 1,-2-1 1527,14 12 0,-6 0 11,-14 13 688,-31-23-603,-29-2 49,-15-24-22,1-18-5,19-24-6,27-14 0,13-13-185,3 31 0,4 0 124,13-27-34,13 9-40,11 12-30,-18 22 0,4 2-113,5 1 1,1 3 11,-6 1 0,1 1-286,13 0 1,0 1-54,-7 2 1,0-1-77,13-4 0,-1-3 353,-14 1 1,-3-2 122,-2-5 1,-6-3 126,-5-25 27,-12 5 171,-8 9 1,-4-1 445,-4-9 235,-6-16 1861,3 30-1598,-2 2-706,9 17-347,-1-1 165,5 10-276,1 13 4,5 15-4,4 23-32,1-3 0,1 1 9,-4-12 0,1 1-391,3 22 0,-2 0 130,-5-18 1,-1 0-424,1 9 1,-2 1-774,-1-4 1,-1-2 192,0-12 1,-1-1 483,1 31 1,-1-43 0,2 4 0</inkml:trace>
  <inkml:trace contextRef="#ctx0" brushRef="#br0" timeOffset="141481">31706 5993 15053,'-3'-6'5977,"0"1"-5193,3 5-711,-7-60-73,25 40-48,-7-13 0,4 2-198,48 26 64,-26 3 0,2 2-168,13 3 0,-1 1 19,-15-2 1,-2 0 131,11 3 0,-3 0 71,-3-2 195,-2 0 56,-17-5 51,-13-3 128,-10-3 269,-5-2 185,-9 0 399,-3 1-438,-2 2-432,5 2 191,-6 2-397,9 10-68,-1-1 17,10 20-17,8-10 34,13 20 5,14-10-14,4-5 1,5-1-12,-8-7 0,2-2-5,11 2 0,-1-4 13,13-8 57,-9-11 33,-13-6-22,-13-10-12,-12-5 1,-11-4-40,-4 6 79,-19-12 22,0 19 40,-15-6-112,10 16 89,-13 7-168,16 10 0,-9 7 0,16 13-6,8 11-61,6 11-281,15 8-263,-1-23 1,2 0-984,14 20-3322,4-11 1,4-2 4178,13 5 1,-20-18 0,-2-3 0,2-5 0</inkml:trace>
  <inkml:trace contextRef="#ctx0" brushRef="#br0" timeOffset="141872">33058 6100 21534,'-10'-48'915,"1"-1"0,3 8 0,-5 7-372,-36 9-398,8 17-94,-19 2-29,14 15-22,5 8-17,9 11 1,12 6-35,24 20 18,15-15-18,22 5 29,7-29 27,3-10 12,-1-17 34,-3-14 38,-5-18-286,-24 17 1,-3-4 282,0-6 1,-2-2-193,-3-6 0,-2-2 316,-1-6 0,-4-1 22,-1 0 1,-4 2-43,-3 4 1,-2 3-37,-2 9 0,-2 4 98,-11-11-129,4 21-112,5 13-5,6 13 373,3 17-379,3 24 0,2-10 0,3 4-333,1 10 0,2 3-20,-2-11 1,1 0-1,-2 3-2748,1 13 0,-1 3 0,-2-2 2665,-1-13 1,0-1-1,-2-2 1,1 18-1,-2-9 1,-4-9-1</inkml:trace>
  <inkml:trace contextRef="#ctx0" brushRef="#br0" timeOffset="142672">23767 8067 14460,'2'-48'1409,"0"1"0,0-1 0,0-2 1,1-1-1,-1 3-496,1-3 0,-1 3-678,0 7 1,0 2 156,0-7 0,-2 6 134,0 8-234,0 2-219,0 18-40,1 14 1,5 16-37,5 15 0,2 9-14,3 6 1,1 3-1121,-3-9 1,2 2 0,-2-2 1124,3 8 1,1-1 0,3 2 0,1-4-78,-1-4 92,-3-10 0,0-2 25,-4-12 39,2-4 0,-4-19-28,12-25-33,-5 1 2,-2 2 1,3-3-26,1 0 0,0-1 1385,2-1 1,1 0-1588,5-4 1,0 3-494,-3 8 1,-1 4-465,16-6-8655,21 12 8460,-35 10 0,10 3 1,-31 1-1</inkml:trace>
  <inkml:trace contextRef="#ctx0" brushRef="#br0" timeOffset="143605">25032 7786 22739,'-42'-21'316,"-1"0"0,1 0 1,-10-9-1,3 12-201,8 29 0,6 8-82,-1 2-2821,2 12 0,6 3 2788,14-5 6,-5 25 1402,34-14-1363,8-11-11,9 6 24,1-22 1,3-6 31,18-1-62,-21-4 0,1-2 960,20-13-702,-13-16-56,-6-8 61,-9-12 118,-19-7-280,-8 19 134,-6-7-156,1 29 3425,-4-1-3476,-3 15-34,-2 10-22,-3 15 0,6 3-28,7 27 28,7-24-11,6 4 0,3 0 5,6-5 14,7 0 1,5-2 13,14-5-17,-11-10 1,2-3 0,23-11 33,-3-18 6,-6-17-185,-25 10 0,-3-3 165,1-6 0,-3-3-463,0-8 0,-2-3 466,0-7 0,-3-1-20,-3 9 1,-1-2 15,-1 0 0,-1-4 1,-1 4 3,-1-1 0,-2 1-6,1 6 0,-1-3 1,-1 6 2,-2 5 0,-1 5 87,-7-17-28,-1 28-84,-1 6 17,1 19 306,1 20-329,-3 26-5,4 2-1215,2 5 0,3 4 1198,2-12 0,2 2-36,-1-2 1,1 3 0,1-1-287,1-7 0,2-1 0,0-3 269,1 8 0,4-2-245,6 1 1,6-4-42,7-15 0,3-5 128,-1-2 1,1-5 59,6-4 0,-1-8 106,15-22 79,-16-5 16,4-25 40,-10-3 47,-9 9 0,0-1 34,-6 8 0,-1 1 20,9-27 212,-23 29-235,-18 24 2871,-14 10-2961,-7 18-44,5 15-12,13 8 12,12 3 28,23 4-29,-1-20 1000,15-2-955,21-16-39,0-7 0,-12-5 1,1-3 4,-6-4 1,-2-2 489,17-8-450,-20-5 0,-4-4 17,-1-14 5,1-20-22,-19 12-22,-12 7-34,-6 9-73,-6 9-33,3 9-1009,0 5-666,10 11-1188,5 7-6862,12 7 8882,0-2 1,-1-5-1,-7-7 1</inkml:trace>
  <inkml:trace contextRef="#ctx0" brushRef="#br0" timeOffset="145081">26790 7911 18672,'5'-4'4968,"0"0"-3993,-5 4-231,-81-19-941,53 14 269,-21-6 1,1 4 17,23 14-51,2-1 123,-4 11-95,15-4-33,0 4-6,11-5 78,8-2 29,6-3 259,7-4-226,5-4 6,2-6 11,-1-5-6,-2-5-17,-5-4-66,-4-2-52,-6-3 40,-4-1-11,-3 5-34,-2 3-22,-2 7 0,-1 4 17,-1 4-29,1 2 18,1 2-85,1 0 68,-1 3-12,0 0 12,-2 3-12,2-2 23,0 1-6,2-3-325,-1-1-598,3 0-119,4 1 420,0 0-1522,6 5 273,-7-2-415,1 3 75,-4-2 609,-3-1 790,-2-1 543,0-2 281,-2-1 66,0 0 622,-3-1 331,1 1 611,-4 0 330,1 1 1697,1 1-3300,4-1 242,0 2-62,2 1-73,-4 3-140,-4 3-139,-1 1-62,0 0-40,3 0-16,4-4 39,2-1 5,2-4 34,3 0 22,3-2-106,0 0 79,13-1-74,7-8-66,0 1 33,10-11 17,-13-1 16,5-8-16,-5-2 17,-8 1 16,-7-3-84,-7 13 12,-13-6-45,3 16 5,-13-2 12,5 9 5,-6 6 17,0 5-22,-3 15-6,10-4 5,-2 18-5,10-4-17,1 13-22,4 5 22,7 1-307,9 1 319,10-3 5,10-6-92,7-11 97,2-13-3257,13-17 3258,-17-9-16,20-19 26,-17-7 1,-14 8 0,0-3-279,8-15 0,-2-2 273,-10 13 0,0-2 22,8-16 1,-1 0-24,-1-9 63,-13 25 0,-3-1 145,1-14 6,-9 13 0,-9 9-123,2 11-73,-2 3 2940,4 8-2951,0 2-6,8 10-5,-1-1-1,28 35-10,-13-14-343,5 4 0,2 3 337,-6-7 0,-1 1-3,5 8 0,0 2 257,0 7 1,-4 0-250,-8-10 1,-3 0-6,-3-2 0,-6-2-113,-26 22-982,-9-28 0,-6-3-3810,-4 2 1,-2-3 3536,-1-1 0,3-3 1,-11-2-1,39-13 0</inkml:trace>
  <inkml:trace contextRef="#ctx0" brushRef="#br0" timeOffset="151405">27991 9894 22649,'9'-18'935,"-13"3"-873,-10 13 22,-17-1-17,3 3-22,-13 3-23,-16 6 1,5 3-194,21-5 0,0 1 171,-9 2 5,-10 3 35,3-1-24,10-2-21,1 1 22,27-8-6,4 0 359,4-1-331,1 2 28,2 10 23,-1 6 22,1 11-68,-4-5 46,-2 10-23,-4-7-11,-2 11-28,1-10 0,3-6 17,3-8-17,1-8 28,1 0 168,0-3 28,0-4-134,1 0 117,-3-6-173,1 0 84,-3-13-57,3 1-33,5-9-45,9 3 12,3 5-6,15 0 11,3 8-12,22 1-16,-16 6 34,15 13-40,-7 16 6,-9-1-3,-11-4 1,-2 4-82,3 26 50,-9 5-123,-17-22 1,-6 0 94,-24 18 23,-5-13-87,0-14 0,-3-2-362,-18 4-72,17-9 0,-2-3-2453,-14-2-6818,15-12 7935,17-6 0,12-1 1,7 3-1</inkml:trace>
  <inkml:trace contextRef="#ctx0" brushRef="#br0" timeOffset="151655">28021 9868 15518,'5'-2'5383,"-1"0"-4949,25-7 0,8-3 362,18 0-1067,-6-2 1,-1 0 556,14 3-90,-23 3 202,-11 4-364,-9 2 45,-10 1-219,-5 1-924,-3 4 1064,-1 3 0,0-2 0,0 1 0</inkml:trace>
  <inkml:trace contextRef="#ctx0" brushRef="#br0" timeOffset="152714">27530 11115 21571,'-41'31'90,"1"0"1,-1 0 0,2-1-1,-3 2 1,1-1 0,4-2-63,-8 11 0,1-2-866,3-4 1,-2 0-1,3-2 860,-2-1 1,5-3-9,4-3 0,3-2 767,-11 10-787,20-15 444,21-14-438,20-17 17,16-14-1,-10 6 1,0-1-147,5-4 1,-1-1 157,-5 5 0,1-2-819,13-13 1,-1-2 972,-12 12 0,-1-1 19,12-10 1,-1-1-240,-10 11 0,-2 1 198,0 4 0,-1 2 125,20-13 12,3 8-73,6 9-67,9 6-168,-27 8 0,0 2 47,3 5 1,0 3-9,-1 3 0,0 4-14,0 5 0,-1 5-6,0 3 1,-1 3-9,-1 3 0,0 3-101,2 2 0,-2 0-93,-8-8 1,1 0-4568,16 16 0,0-2 4761,-17-19 0,-1-1 0,5 5 0,-3-3 0,-5-7 0</inkml:trace>
  <inkml:trace contextRef="#ctx0" brushRef="#br0" timeOffset="154165">26038 12165 18644,'19'-55'1150,"0"0"0,2-2 0,-4 10-567,-9 30-275,1-5-168,-31 69-95,6-16-3,-7 14 0,-4 7-1014,-2-3 1,-1-1 976,6-8 1,-1 2 1,0 2 1,-2 3-1,5-6-18,-2 11 87,7-5 1,4-4-71,11-16 122,13 4 29,8-35 50,17-13-78,-5-7 103,-1-4 1,2-2-68,-8 7 0,1 0-11,10-10 0,2 0 51,1 4 0,-2 4 1354,7-5-1481,9 6 282,-41 23-298,3 20-34,-12 10-11,-4 22-17,-11 10-470,2-25 1,-2-1 404,2-5 1,0 0-424,-7 17 1,2-1-896,0 14 212,6-21 0,2-1-2352,7 2 661,5-20 2862,11-17 0,-9-4 0,4-4 0</inkml:trace>
  <inkml:trace contextRef="#ctx0" brushRef="#br0" timeOffset="154581">26484 12221 14672,'-14'-50'1041,"1"0"1,-1 0 0,-2 1 0,-2 0-1,-8 9-610,-11 14 0,-7 7 1,2 2-2381,0-6 0,-1 5 2005,1 8 0,-2 5 0,2 4 98,-2 7 0,2 6 127,-7 5 0,-1 3-239,-1-1 0,0 5 3,9-1 0,-2 5 0,2 3-414,-4 8 1,1 3 0,2 0 373,6-7 1,2-2 0,-1 6-15,-4 7 1,-1 7-1,2 1 1,6-5-241,11-7 0,5-4 1,0 3 244,-7 15 0,1 3 1,8-2 412,11 5 0,10-2-460,9-6 1,8-3-90,10-4 0,8-6-115,6-6 0,9-6-252,-8-14 0,7-5 0,2-2 0,-6-1 264,-5 0 1,-3-2-1,6-4-2,-3-3 1,8-3-1,3-2 1,1-2-1,-3-2 1,-6-1 364,1-5 0,-6-3 1,0-2-1,2-1 233,6-3 0,3-2 0,1-1 0,-3-1 0,-5 1-135,5-7 0,-6 0 1,-4-2-29,-6 2 1,-3-1-1,-5 0 269,-2-6 1,-5 0-130,-2 1 1,-4-4 13,-1-16 1,-5 0-275,-5 21 0,-6 1 61,-17-17 1,-9 5 745,3 24 1,-4 4-870,-4-8 0,-3 2-5,-4 8 0,-1 4-84,7 5 0,-2 3-250,-7-1 1,-3 4-3821,-8 5 1,2 4 4150,14 3 0,2 1 0,-25 6 0,40-3 0</inkml:trace>
  <inkml:trace contextRef="#ctx0" brushRef="#br0" timeOffset="156921">26004 12423 18218,'-25'21'944,"0"0"0,-18 13-289,31-25 140,1-5-582,5-1 152,-2-3-40,5-1-17,-2-3-62,3-3 51,0-13-202,4 3 73,4-19 17,8 1 5,8-15-33,10-4-87,-13 27 0,3 0-17,2 1 0,2 2-5,2 2 0,2 1-134,2 4 0,0 3 105,1 4 1,-1 2 2,27 6 29,-8 34-29,-22-3 0,-17 4 1,-7 3-15,-9-4 1,-4 1-671,-4 11 1,-4 2 641,-6 4 1,-4 1-6,1-8 1,-3 1 0,1-1 20,3-6 1,0-1-1,0 0 9,-13 16 1,3-3 0,10-16 0,1-2-186,-1-2 1,1-2 218,-8 6 1,-1 3-18,31-35 189,11-8-183,23-14 0,4-2-17,-10 9 1,3-2 288,13-5 1,2 0-315,-2 1 0,-1 1 0,2 0 0,0 0-14,0 1 0,1 0-205,-1 2 1,-1 1 22,-9 2 0,1-1-673,6-1 1,-4 1-4140,-10 0 5022,-3 1 0,-16 6 0,-6 4 0</inkml:trace>
  <inkml:trace contextRef="#ctx0" brushRef="#br0" timeOffset="157388">25577 12550 14852,'-4'-3'5736,"1"1"-5361,2-27 0,6-9 213,11 6-462,-10-7 1,4 0 304,30 9-67,1 8-168,-4 7 0,1 0-112,16-3-17,-3 7 0,1 3-483,-19 6 1,-2 2 418,9-1 0,-1 2-6,-3 4 0,-2 4-8,12 14-6,-1 16 17,-34-8 0,-8 4-6,-8-2 1,-7 1-393,-1 1 1,-5-1 377,-13 5 1,-2-2 13,12-14 1,-3 1 5,-14 14 0,-8 5 0,3-3 5,3-4 1,1 0 9,-3 1 0,-2 2 0,4-4-7,10-10 1,4-3 13,-21 16 34,29-22-28,5-4 703,36-20-597,19-9-50,-7 2 0,6-4-786,7-2 0,5-3 1,-3 2 709,-1 0 1,3-1-141,0 0 0,8-2 1,2-1-1,-6 3-1980,-6 3 1,-2 2-1,1-1 2112,-2 1 0,4-1 0,-2 0 0,-5 2 0,10-2 0,-8 3 0,10-5 0</inkml:trace>
  <inkml:trace contextRef="#ctx0" brushRef="#br0" timeOffset="160415">28959 12411 18705,'13'-50'1158,"1"0"0,-3 6 0,-6 7-688,-18 14-207,-12 12-145,-1 9 229,-32 28-224,10 10-770,11-5 0,-1 5 655,5 2 1,2 2-23,-1 8 0,3 0 5,5-7 1,3 0 5,-4 11 1,4 3-21,8-1 1,3 0-1,0-3 1,5 1 8,5 0 0,7-4-2734,20 4 2737,1-24 27,22-17 46,-15-20 92,-5-10 0,-1-5 81,2-19-112,-15 10 1,-4 0 77,-6-17-38,-11 3-91,-1 12 80,-16-5-113,8 24 734,-28-5-767,20 19-1,-37 19-105,21 8-110,11-5 0,1 3-1302,-11 21-6409,9 5 7921,12-7 0,9-16 0,6-11 0</inkml:trace>
  <inkml:trace contextRef="#ctx0" brushRef="#br0" timeOffset="160838">29304 12013 17843,'-49'-15'738,"-1"1"1,0 0-1,1 0 1,-5-3-1,3 0 1,-4 9-535,0 12 0,-5 8 1,2 2-1,7 0-1317,-5 1 1,1 3 1138,1 2 1,-7 3 0,0 3-1,8 1-615,11 1 1,5 1 0,1 2 603,-9 8 0,-1 4 0,3 1-15,3 2 0,3 2 0,3 4-363,8-6 1,3 4 0,2 0 0,3-3 369,0-1 0,2-2 1,4 2 3,1 16 0,4 5 1,8-7-136,14-1 0,9-4 122,-2-11 0,5 1 0,5-4-195,9-3 0,6-4 0,4-3 174,-7-9 1,3-3 0,2-2-1,1-2-103,6-2 0,2-2 0,0-2 0,2-2 116,-10-2 0,0 0 0,0-2 0,2-2 0,0-2 18,7-2 1,3-3 0,-1-1 0,0-3 0,-3-2 35,-5 0 1,-2-3 0,-1-2 0,-1-1 0,-1-1 25,8-5 0,-1-2 0,-3-3 0,-6-3 349,2-12 0,-7-4 0,-8-1-375,-13 5 1,-5-2 0,-4-1 1,0-9 1,-4-2 0,-6 1-4,-7 4 0,-5 2 0,-5 0-32,-1 3 0,-3 1 1,-6 5-35,-9 6 1,-6 4-1,-2 5-140,-1 7 1,-2 4 0,0 2-1082,-3 1 0,-1 2 1,1 1 1243,5 1 0,2 2 0,3 1 0,-2 0 0,5 2 0,-3 0 0</inkml:trace>
  <inkml:trace contextRef="#ctx0" brushRef="#br0" timeOffset="162747">25427 13518 16611,'15'-44'1018,"0"-1"0,1 0 0,5-17 0,-3 8-273,1 0-45,-6 13 31,-3 16-507,-6 13 28,-9 23-151,-2 4 78,-16 32-115,8-19 1,-1 0-530,1 1 1,-3 3 492,-5 6 0,-4 4 0,1-1-471,-7 8 1,0 2 427,0-3 0,-2 5 0,1-2-36,4-6 1,1-2 0,0 0-31,2-2 1,0-1 0,1 0-80,-7 11 1,3-2-130,8-11 1,4-3-797,-2 9-2370,24-26-1127,7-17 4582,16-15 0,-15 5 0,2-1 0</inkml:trace>
  <inkml:trace contextRef="#ctx0" brushRef="#br0" timeOffset="163082">25613 13293 14717,'-3'-3'6548,"0"0"-4302,3 3-1792,-15-56-62,18 35-84,-9-42-90,23 52-50,4 4-22,5 9 0,6 13-34,9 13-81,-16-8 0,1 3-496,5 4 1,1 2 480,6 3 1,1 0-23,6 3 1,3 0-74,-13-11 1,2-1-1,0-1-870,2 0 1,1 0-1,0-1 949,4 1 0,0-1 0,-4-2 0,-3-1 0,-3-3 0,-5-1 0,0-1 0</inkml:trace>
  <inkml:trace contextRef="#ctx0" brushRef="#br0" timeOffset="166472">26697 14230 21125,'-6'-37'879,"2"7"-721,4 26-69,0 1-38,0 1-34,1 0-1,2 1-4,3-2-1,6-2 0,1 2-5,-1-1 27,-5 4-5,-5 0 163,-2 0-152,-5 0 45,-1 0-11,-5 2 44,2-1 34,3 0 135,3 0-140,0-1-107,2 0 28,-3 0-28,1 0-11,-1 0 67,2 0 219,1-1-180,1-1-38,3-3-18,8-8-44,3-1-12,3-1-5,5-1 22,0 2-5,7-4-12,4 2-3380,9 1 3363,-5 7 18,-3 3-12,-5 14-22,-9 9 16,4 22-10,-11 3 19,-12-8 0,-5 0-14,-14 21 8,-1-18 0,-4 0 0,5-11 1,-1-2 3394,-18 20-3375,6-15 79,12-17 72,-3-3-11,8-14 79,7-18-180,4 3 73,11-22-84,3 20-56,6-5 6,5 11 5,8 10-11,4 8 0,11 12 6,-2 15-4,-14-5 1,-1 3-40,-2 4 1,-3 1 14,-1-6 0,-5 1-150,-9 13 1,-8-3-2,-12-3-77,-7-2 1,-5-2-663,-27 6-1696,6-15 0,-1-1 703,13-8 1,1-2 1904,-11-1 0,5-3 0,14-5 0,2-2 0</inkml:trace>
  <inkml:trace contextRef="#ctx0" brushRef="#br0" timeOffset="166880">26908 13725 16549,'-46'5'988,"0"0"0,1 0 0,0 1 0,1 2 0,4 4-2149,-8 13 0,5 4 1312,7-4 1,0 2 46,-9 15 1,0 6-87,13-9 0,1 4 0,1 1-77,0 1 1,0 2 0,1 2-27,6-6 1,0 2 0,1 0 0,4-1-5,2 6 1,4-1 0,2-3-6,-2 9 0,8-1-10,11-10 1,6 1 0,4-4 114,9-2 1,8-4-185,11 2 1,8-1-1,-1-5 29,2-5 0,3-6-428,-12-9 0,4 0 0,2-3 0,-4-3 347,4-4 0,-3-4 1,1-1 85,0 1 0,0 0 0,1-3-316,8-4 0,2-5 1,-2-3 367,-5-5 1,-2-4-1,-2-2 58,-1-1 1,-1-2 0,-3-1-22,-3 1 1,-3-1 0,-6-3 42,-10-1 1,-5-2 0,-5-2 9,-6-2 0,-4-3 0,-3 0-386,-1 0 0,-2 0 1,-3-1 321,-5-5 1,-3-1 0,-5 6-6,-2 10 0,-5 3 0,-1 3-242,-20-10 1,-4 6 200,13 15 0,-1 3 0,-1 2 268,-2 1 1,0 3 0,-1 1-774,-1 2 1,1 1 0,-1 2 499,-3 1 0,1 1 1,4 0-1,4 1 1,4 0-1,-28 1 1</inkml:trace>
  <inkml:trace contextRef="#ctx0" brushRef="#br0" timeOffset="167704">24263 14923 19815,'0'-5'3775,"1"1"-2364,-1 4-1389,3-44 1,-7 50-1,0-22-27,-11 73-357,-2 1 1,-1 4-672,4-11 0,1 0-1066,2-4 0,-1 2 0,2-4 2099,3-3 0,2-5 0,2 9 0,3-23 0</inkml:trace>
  <inkml:trace contextRef="#ctx0" brushRef="#br0" timeOffset="168098">24482 14628 16993,'-36'-30'794,"0"0"1,0 0-1,0 4 1,-1 1-1,1 7-545,-9 6 1,0 7-409,-3 5 0,1 5 268,0 3 1,1 5-26,1 6 0,2 4-20,1 7 0,2 5-469,0 7 0,2 4 416,12-11 0,1 2 1,2 2-250,-1 3 0,2 2 0,1 1 225,1 2 0,2 1 0,2 1-10,3 2 1,1 1 0,4 0-29,2-1 1,2 1 0,4-1-68,5-1 0,2-2 1,5-1-92,3-2 0,3-2 0,5-3-85,5-3 1,4-2 0,4-4-69,5-1 0,3-4 0,4-3 5,5-3 0,3-3 1,1-3-308,-10-4 0,1-3 1,0-1-1,1-1 556,1-3 0,0-2 1,0-2-1,0-2 159,-2 0 1,1-2 0,-1-2 0,-2-3-69,13-5 0,-3-4 0,-2-3 564,-6-3 0,-2-3 0,-4-3-69,-6-3 1,-2-4-1,-6-2-220,-3-4 0,-6-2 0,-2-3-120,-4-3 0,-4-3 0,-3 0-75,-4-2 1,-3-1 0,-3 0-31,-3 2 1,-3 0 0,-3 1-23,-4 4 0,-2 1 0,-5 2-212,-1 5 1,-5 3-1,-2 3-462,-5 4 0,-3 3 1,0 4 662,2 5 0,-1 2 0,2 4 0,-3 0 0,4 4 0,-10 3 0</inkml:trace>
  <inkml:trace contextRef="#ctx0" brushRef="#br0" timeOffset="173505">28215 9571 11390,'-39'-44'1585,"-1"0"1,0 4-1,-2 9-1098,4 20 0,-3 7 205,-17 5 0,-3 5-1697,3 5 1,1 4 1152,-2 0 1,2 5-21,14-1 1,1 3 0,4 0-1358,1-1 1,-1 2 1296,1 2 1,-4 3 0,-1 3-1,2 0-1,-6 9 0,3 3 1,0 0-148,5-5 0,-1 2 0,2 0 0,2-1 95,-3 5 0,4 0 0,4 1-188,7-2 1,4 1 0,3-2 194,2 10 1,5 0-16,3-11 0,1 2 1,5 0 6,6 15 0,9-3 14,8-4 0,9-6-6,14-4 1,8-8-14,-10-13 0,4-3 1,3-4-282,7-1 1,3-3 0,2-2 275,-12-4 0,0 0 0,3-3 0,1-1-8,-2-3 1,2-1 0,1-2 0,0-1 0,-2 0 92,8-2 0,-3-1 0,0 0 1,0-2-81,-3 0 1,1 0 0,-2-2 0,-1-1 64,-5-1 0,0-1 0,-3-1 0,-2-1-24,0-3 1,-3-1-1,0-2 19,6-4 0,1-3 0,-3-4 17,-2-4 0,-3-4 0,-3 0-23,-8 7 1,-3 1-1,-2-2 96,0-4 1,-1-1-1,-4 2-89,-3 3 0,-4 0 78,-3-6 1,-6-1-29,-8 10 1,-4 0-26,-6-8 0,-7-1-52,-7 12 0,-6 0 0,-3 4-56,-1 2 0,-3 4 0,-1 1 264,-1 0 1,-1 1 0,-3 4-514,-8 2 1,-4 4 0,5 2-383,1 2 0,0 3 644,6 1 0,-5 1 0,1 0 0,8 1 0,8 1 0,3 0 0,-16 1 0,0 0 0</inkml:trace>
  <inkml:trace contextRef="#ctx0" brushRef="#br0" timeOffset="180497">21545 17156 19479,'-41'8'789,"0"-1"1,2 2-1,15-6-772,27-8 6,6 1 5,38-15-96,4 4-52,-11 3 0,4 0-446,6 2 1,-1 1-4,-15 4 1,-1 0-248,9 0 1,-4 4-568,-14 11 1036,-5 1-1218,-32 15 0,-12 2 1756,-1 3 33,-9 4 0,0 1-9,3-6 182,4 0 1,1-1-191,3-2 453,-13 18-486,31-33 11,8 2-124,10-15 3427,30-17-3404,1-7-45,-10 3 0,0-1 67,16-14-55,-3-3 257,-17 1 0,-3-3-227,-11 11 0,-2-1 392,9-19 1,-6 1-26,-14-2 275,-18 3 106,-21 17-387,-2 6-252,-2 8 141,16 13-247,18 3-34,4 5-28,15 6 566,3 2-554,27 21-45,-5 0-218,-8-7 0,0 3 153,-3 1 1,-3 0-348,-1 4 0,-3 2-1238,-4 2 1,-3 1 1660,-5-4 0,-1-3 0,-4 10 0,-3-18 0</inkml:trace>
  <inkml:trace contextRef="#ctx0" brushRef="#br0" timeOffset="189807">24490 17095 15827,'3'-8'4856,"-1"2"-4044,-2 6-179,0 0-398,20-33-89,-24 49-73,10-11-45,-19 34 0,-10 14-26,10-19 1,-1 1-476,-8 19 1,1 0 452,8-18 1,0-1-4,-1 6 1,0 1-141,1 0 0,2-1 152,-2 16-6,2-8 34,8-24 11,2-15 67,2-4 937,6-16-948,2-13 346,6-16-296,2-15-81,-9 22 1,0-2-358,1-5 1,0-2 359,0-1 0,-1-2 25,2 2 1,-1 1 41,5-20-2784,2 2 2739,-10 40-16,1-3-12,-7 27-33,0 11-6,0 17-11,-6 21-6,2-20 1,-1 2 44,-4 5 0,-1 1-81,0 0 0,-1 0 33,-1-1 1,0 0 8,0 2 0,0-3 11,-2 11 3204,0 0-3204,9-36 40,0-4-35,3-17 1,5-29 6,0 3-7,2-1 1,2-3-3,0 4 0,1-1-254,2-9 1,2-1 270,-1 1 0,1 3 2,-1 5 1,-1 4-29,1-2 473,-4 21-450,-9 29-56,-4 15 11,-6 16-84,-5 11-2431,6-18 0,0-1-1401,-4 15 3933,8-19 0,1-3 0,3-14 0,1 0 0</inkml:trace>
  <inkml:trace contextRef="#ctx0" brushRef="#br0" timeOffset="191731">25250 17275 20056,'3'-12'375,"-1"4"784,-2 9-694,-8 8-353,3-5 398,-19 6-213,9-15 33,-12-18-167,16-12 38,5-19-83,9 12 100,12-9-55,6 16 5,17-7-140,-10 18-6,22 4-22,-28 17-11,21 11 0,-14 14 5,6 21 0,-19-4 1,-5 6-65,-5-3 0,-6 3-647,-6 14 1,-7 0 657,-1-16 0,-4-1-14,-1-6 0,-3 1 1,-2-1-23,-8 10 0,-4-1 109,1-4 1,-2 2 0,-1-3-1405,-8 5 0,-1-5 1566,-4-4 1,2-8-9,-5-12 123,9-34-22,29-21-40,14-21-120,10 27 1,6 1-61,8-1 1,3 4 17,13-7 794,14 13-816,-18 24-40,14 11-19,-14 3 0,1 4 1178,-2 0 1,2 1-1815,11 5 1,0-2-105,-14-7 1,2-1 753,16 0 0,-2-2 0,-13-4 0,18 1 0</inkml:trace>
  <inkml:trace contextRef="#ctx0" brushRef="#br0" timeOffset="193347">26007 17301 20453,'4'-59'1182,"5"4"-919,8 25-56,7-3-49,5 1-30,2 3-38,0 5-45,-1 5-6,-1 3-28,-1 4-11,1 5-33,1 4-1,0 11 28,1 7-10,-3 13 27,-4 8-39,-9 8 11,-8 4 56,-12 4-44,-8-1-18,-10-2-10,-2-5 38,0-6 96,3-10 101,3-10 78,3-9 5,2-15 12,4-6 39,3-11-78,4-2-130,5 2-44,3 3-56,7 6-5,8 6-12,9 4-11,10 13-3,-2 8 0,1 6 6,-6 0 0,-1 4-6,4 6 0,-4 0-36,-2 16 56,-28-4 17,-19-10 10,-16 8-66,-15-5-124,20-22 1,-1-4-530,-1-1 0,-1-5 675,-2-6 0,2-4 0,-5 2 0,8-9 0</inkml:trace>
  <inkml:trace contextRef="#ctx0" brushRef="#br0" timeOffset="195879">27531 16844 12214,'5'1'5063,"-1"0"-1831,-4-1-2566,13-4-195,-10 1-135,9-2-106,-19 2-84,-8 0-23,-12 2-28,-10 0-5,-11 4-23,9 0 95,-23 3-27,25-2-34,-11 2-6,23 0-17,10-1-72,9 1 55,3 1-5,3-1 129,4 9-67,0 1-40,4 11 6,-1 4-17,-4 7-44,-4 6 5,-2-8 5,-6 18-44,2-18 11,-3 12 11,3-15 29,2-9 10,1-7 129,2-8-67,0-5 84,1-12-89,0-8-85,1-4 17,16-23-5,6 8-15,-2 10 1,2 2 30,23-9-27,2 13-12,-1 11 6,-2 17-28,-1 13 5,-5 15-44,-9 12-340,-13 8 205,-18 4-8,-6-29 0,-4-1-194,-4-1 1,-5-1-454,-2-2 0,-3-2-1653,0-3 1,-1-4 2492,-17 7 0,17-14 0,14-8 0</inkml:trace>
  <inkml:trace contextRef="#ctx0" brushRef="#br0" timeOffset="196075">27530 16919 19910,'35'-25'376,"0"1"1,0-1 0,14-9-1,-3 4-460,-17 12 0,-1 4-845,1-1 1,0 2 928,3-1 0,-1 1 0,3 0 0,-4 2 0</inkml:trace>
  <inkml:trace contextRef="#ctx0" brushRef="#br0" timeOffset="196679">28454 16943 23321,'-59'-13'119,"-1"0"1,3 6-1,8 11-85,10 41-1570,10 2 1,2 3 1529,9-10 1,3 2 8,1-3 1,0 4 0,4-2 187,1 10 1,7-3-195,6-2 0,5-4-28,4-5 0,6-5-17,5-4 1,4-6-1046,1-5 0,2-5 1082,29 2 95,-7-19 0,-9-13 157,-4-23 61,-16 1 910,-5 0-909,-18 9 230,-22 13-443,-17 3-51,-24 9 1231,24 8 1,-1 3-1260,-3 2 0,0 3-84,0 3 1,1 3-461,1 1 1,2 3-1807,1 1 1,3 1 2338,6-3 0,3 0 0,-6 6 0,15-12 0</inkml:trace>
  <inkml:trace contextRef="#ctx0" brushRef="#br0" timeOffset="198356">24382 18374 8080,'-52'3'895,"0"0"0,-1 0 0,6 0 1,1 0-1,1 0-1108,-10 1 0,4 1 498,17-3 1,2 1 1395,-18 6-1132,35-3 351,12 3-670,16-4 358,48 3-311,-27-5 0,4-1-686,22 2 0,6 0 579,-17-1 0,1-1 1,3 0-59,-8 0 0,2 0 0,2-1 0,0 1-26,7 0 1,3 0 0,-1-1 0,-1 1-322,-7-1 0,-2 1 0,1-1 0,2 0 292,1 1 0,3-1 0,1 0 1,1 1-1,1-1-394,-5-1 1,1 1 0,1-1 0,0 1-1,1-1 1,-1 1 354,3-1 1,1 1 0,-1 0 0,1-1-1,1 1 1,1-1-220,-1 0 0,2 0 0,1-1 0,0 1 0,-1-1 0,-2 1 0,-4-1 213,3 0 0,-4 1 0,-2-1 1,1 1-1,2-1-65,-1-1 0,2 1 0,1 0 0,0-1 0,-1 0 0,-2 1 74,2-1 0,-2 1 1,0-1-1,1 1 1,4-1-46,-8 0 1,2 0 0,3 0 0,0 0 0,2 0 0,-1 0 0,-1 0 0,-2 0 46,1-1 0,0 1 0,-2 0 1,1-1-1,-1 1 0,1-1 1,2 0-6,5 0 0,2 0 1,1-1-1,0 1 1,-1-1-1,-1 0 0,-2 0 3,0 0 1,-1-1-1,-2 1 1,0-1 0,-2 0-1,-1 0 48,0 0 0,-3 1 0,-1-1 1,1 0-1,3-1-41,2-1 0,4-1 0,1-1 0,0 0 0,-3-1 0,-3 0-26,4-1 1,-4-1 0,-1-1 0,3-1 14,-7 3 0,3-2 0,2-1 0,-1 0 0,-3 1 0,-4-1-1,14-5 1,-6 0 0,1-3 19,-5 0 1,2-4-1,-3 0 1,-4 0 198,-8 3 0,-5-1 0,2-1-207,11-9 0,1-2 0,-6-1 552,-6-7 1,-7-1-559,-8 1 1,-7-2 487,-8-1 0,-6-2-485,-8-1 0,-5 0-17,1 9 1,-4-1 30,-10-11 0,-6-2-19,6 15 1,-2-1 0,-2 1 95,0-2 1,-1 1-1,-2-1-96,-6-5 1,-2 0 0,0 3-18,3 8 1,1 4 0,0 1 217,-8-5 1,0 2-215,7 10 1,-1 0 0,-2 1-5,-1 2 1,-1 0 0,-1 1-150,-1-1 1,0 0-1,-1 1 144,-7-3 0,-2 0 1,2 2-5,7 4 0,1 0 1,-1 2 1,-1-1 0,-1 1 1,0 0 10,-2 1 1,0 1-1,-1 1 6,-2 1 0,-1 1 0,2 1-9,10 2 0,2 0 0,-4 2-4,-3 1 0,-4 0 0,0 2 0,3 0 1,-1 0 1,3 1 0,-3 1-1,-2 1 1,-5 1-1,1 0 1,4 0 1,4 1 1,4-1 0,-3 3 3,-8 1 1,-2 3-1,0 0-20,-2 2 0,-1 0 0,3 1 11,7-2 0,2 0 1,-2 0-1,1 1 1,-3 0-1,-1 1 1,2-1 16,-9 2 0,1-1 0,-1 0-255,13-3 1,-1 0 0,-1 0 0,-1 1 236,-6 0 0,-3 0 1,0 0-1,2 0-3,6-2 0,1-1 1,1 1-1,-1-1-4,-1 0 0,0 0 1,0 0-1,0 0 10,0 0 0,0-1 0,0 0 0,0 0 126,2 0 1,1 0-1,-1-1 1,1 0-124,-13 2 1,0-1 0,1-1 1,3 1 1,1-1 0,2 0-184,1-1 0,2 1 0,0-1 172,4-1 0,-1 1 1,2-1 1,1 1 0,0-1 1,0 0 164,-19 1 1,0 0-148,0-2 0,0 0-9,0-1 1,0 0 8,0-1 0,1-1-14,0-1 0,1 0 3,4-1 0,0-1-3,4 1 0,1-1 635,5 1 0,2-1-627,4 2 1,0-1-12,5 1 1,1-1 2,-17 1 14,17 0 0,1-1-9,-13-1 509,12 1 1,0 0-526,-22-2 22,1 1-5,5 2-29,6 2 1578,14 2-1549,-2 5 1144,17-2-1150,-2 0 355,11-4-378,5-1 28,1 1 34,2 1-16,1 2 22,2 3 39,1 6 0,-1 6 39,-1 12-45,-3 15-50,-3-2 14,-2 7 0,-1 5-788,0-4 0,-1 3 757,1 0 0,0 4 1,0 0-526,1-2 0,2 0 0,0 0 527,2 2 0,1 0 0,3-1 2,2-4 0,2 0 0,3-3-282,2-3 1,3-2 0,1-4 263,4 5 1,5-4-122,15 4 1,4-6-889,-13-19 0,1-5 1012,17 5 0,-1-4 0,-5-7 0,-5-11 0</inkml:trace>
  <inkml:trace contextRef="#ctx0" brushRef="#br0" timeOffset="335926">14252 7086 24575,'0'0'0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D6FCE-FF3C-10BB-8A52-2208DF6516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A33C7F6-8E10-B120-84E6-9B0A2CD8BD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3D365D-134C-8946-3472-4AFD20459C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9E88D-5A39-1241-97B2-3BFCD103B3EC}" type="datetimeFigureOut">
              <a:rPr lang="en-US" smtClean="0"/>
              <a:t>12/13/25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D87D02-A2BA-77A6-B2B7-418090E7A8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63FDCA-EE82-D524-F420-47497BD04C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1FA26-F58F-CA41-BE34-A42A132730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6075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B8D61D-F667-C84D-9004-FAFF33CD0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786DDDF-BEB5-A933-149D-E9B610C4AA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CE68BA-F1AC-5355-FB72-30B278EAB2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9E88D-5A39-1241-97B2-3BFCD103B3EC}" type="datetimeFigureOut">
              <a:rPr lang="en-US" smtClean="0"/>
              <a:t>12/13/25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0A1622-513B-DF76-FDFC-D519FE25EB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831FF4-07FD-03E8-C9D1-C641FE8A70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1FA26-F58F-CA41-BE34-A42A132730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7459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5825C0B-9D00-7882-9054-3AFE860AE8A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ECC3AD-5A7A-55CD-9640-21531C6251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C2AC83-ADD4-8D08-9F8A-6073AB8447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9E88D-5A39-1241-97B2-3BFCD103B3EC}" type="datetimeFigureOut">
              <a:rPr lang="en-US" smtClean="0"/>
              <a:t>12/13/25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F4A62F-CC76-BD5E-C4DA-67F54742B1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294DE8-E038-3266-7166-61FE2718B6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1FA26-F58F-CA41-BE34-A42A132730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3456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47F519-15EA-7440-6400-2BBE77694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D5FDFE-16FD-8725-63CF-CCBD7047E3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B5B2AC-BFB6-BBED-614B-D12F340869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9E88D-5A39-1241-97B2-3BFCD103B3EC}" type="datetimeFigureOut">
              <a:rPr lang="en-US" smtClean="0"/>
              <a:t>12/13/25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F3C1BA-F060-35B1-B875-D6D174A1AE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924D15-6A27-6344-0B0C-7E3A6084B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1FA26-F58F-CA41-BE34-A42A132730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6525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6869C1-1658-43AF-D29D-FF4C1A17A1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B61089-F265-31E9-58BC-DB8CF8C684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F5729F-EB8F-9878-6085-61C276FA20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9E88D-5A39-1241-97B2-3BFCD103B3EC}" type="datetimeFigureOut">
              <a:rPr lang="en-US" smtClean="0"/>
              <a:t>12/13/25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C6B376-28E2-7966-3C1A-CB437596BF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2350D0-447B-453A-6E92-E3E52E620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1FA26-F58F-CA41-BE34-A42A132730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5082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DD9FEA-607E-0C6B-97C9-49009C0E5A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6CAFB2-A3B0-DDC0-4A10-D5E85675C6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ACB0F6-A16D-2614-E466-A4D757D12B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26B7B7-5DF8-824D-9344-C4ACD38557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9E88D-5A39-1241-97B2-3BFCD103B3EC}" type="datetimeFigureOut">
              <a:rPr lang="en-US" smtClean="0"/>
              <a:t>12/13/25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76C7A2-8904-B86D-E6E9-AA30BA1A55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DD6E4F-1FC1-8EBD-4805-9BA0A6A430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1FA26-F58F-CA41-BE34-A42A132730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1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411A92-4999-6E78-C56C-9240640C7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D92AE7-19BC-D488-7AEB-7A7355F263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08EFDA-1BF9-2668-5D66-6013820AB6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D5BFF6C-E539-8471-9599-D03D6CBB30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E850BF0-0CAA-9B6A-AD71-E2BE5B846B2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0BD1F99-7C6F-E896-84BE-5900F69990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9E88D-5A39-1241-97B2-3BFCD103B3EC}" type="datetimeFigureOut">
              <a:rPr lang="en-US" smtClean="0"/>
              <a:t>12/13/25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C68D562-9D2E-196F-E99E-652ADF935C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9CE8C4B-0E35-A193-8F4C-1770E64C00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1FA26-F58F-CA41-BE34-A42A132730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5343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5D3B42-6FBF-0EA8-A09E-78B8F772FF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C2CCD89-8E40-CB9A-1FD7-3A4C7A5F62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9E88D-5A39-1241-97B2-3BFCD103B3EC}" type="datetimeFigureOut">
              <a:rPr lang="en-US" smtClean="0"/>
              <a:t>12/13/25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2178BC-A1E3-71C3-0C80-41DF502BF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D41F28-12A5-1D68-3E17-AF1DCF749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1FA26-F58F-CA41-BE34-A42A132730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3901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9FC5911-F998-F98A-6BF2-100F4A5E52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9E88D-5A39-1241-97B2-3BFCD103B3EC}" type="datetimeFigureOut">
              <a:rPr lang="en-US" smtClean="0"/>
              <a:t>12/13/25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14AEB7A-A823-632B-69CA-273529A719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AB7200-DAC5-B80C-1905-35D9B391B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1FA26-F58F-CA41-BE34-A42A132730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8372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181906-7535-9E5E-F65A-D8D680EBA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728D08-D9B2-2C21-8AA3-87BFF7A17E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278CC3-7D46-D6DF-AF95-176FE413CB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931659-5BB1-5A7B-3119-1BFE5BE791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9E88D-5A39-1241-97B2-3BFCD103B3EC}" type="datetimeFigureOut">
              <a:rPr lang="en-US" smtClean="0"/>
              <a:t>12/13/25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AE7763-497C-5A41-C16E-AF1616C6F9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2FD84C-41BA-CAB5-C4BD-79D89ECEC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1FA26-F58F-CA41-BE34-A42A132730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3975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D80C6-63E0-C440-7587-51D5E46874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E6F2B07-D239-A43B-B28E-A8E978839F5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EA3E54-6270-AF30-9968-D85B38523F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23150B-7C0E-C121-15F8-C9214E29D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9E88D-5A39-1241-97B2-3BFCD103B3EC}" type="datetimeFigureOut">
              <a:rPr lang="en-US" smtClean="0"/>
              <a:t>12/13/25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F6B602-0A40-F141-3BBD-11977D5CB5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5CBD87-8556-2D5F-E31A-E629193B41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1FA26-F58F-CA41-BE34-A42A132730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13454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A467D2B-D484-924C-5DA9-FC62280276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F0B6E7-AF2F-14CC-9CDC-862BADB7EF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9E2111-252A-C1C9-02A7-13F9CE1C84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FF9E88D-5A39-1241-97B2-3BFCD103B3EC}" type="datetimeFigureOut">
              <a:rPr lang="en-US" smtClean="0"/>
              <a:t>12/13/25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E0BCDF-5E8F-2E8E-F405-4F967A1184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46277E-DC9F-9FE4-839E-10A46FA21E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671FA26-F58F-CA41-BE34-A42A132730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9851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customXml" Target="../ink/ink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6896D4-C292-4D37-F30F-F50CAE4BCDB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27D778BA-3DC2-C5AA-71CD-CB0B59CF58AE}"/>
                  </a:ext>
                </a:extLst>
              </p14:cNvPr>
              <p14:cNvContentPartPr/>
              <p14:nvPr/>
            </p14:nvContentPartPr>
            <p14:xfrm>
              <a:off x="645120" y="2359800"/>
              <a:ext cx="2355840" cy="151092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27D778BA-3DC2-C5AA-71CD-CB0B59CF58A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35760" y="2350440"/>
                <a:ext cx="2374560" cy="1529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842374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black grid with white lines&#10;&#10;AI-generated content may be incorrect.">
            <a:extLst>
              <a:ext uri="{FF2B5EF4-FFF2-40B4-BE49-F238E27FC236}">
                <a16:creationId xmlns:a16="http://schemas.microsoft.com/office/drawing/2014/main" id="{1E193621-EB12-5706-CA24-6A06D884677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15DE3EB5-12B6-734A-ADBF-53727E742D68}"/>
                  </a:ext>
                </a:extLst>
              </p14:cNvPr>
              <p14:cNvContentPartPr/>
              <p14:nvPr/>
            </p14:nvContentPartPr>
            <p14:xfrm>
              <a:off x="585360" y="163080"/>
              <a:ext cx="6366600" cy="308628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15DE3EB5-12B6-734A-ADBF-53727E742D6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6000" y="153720"/>
                <a:ext cx="6385320" cy="3105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666701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3B4A3E0-96E7-1C24-C607-8D00F45054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04D4E23-931F-1DA2-BCC4-B575FE699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black grid with white lines&#10;&#10;AI-generated content may be incorrect.">
            <a:extLst>
              <a:ext uri="{FF2B5EF4-FFF2-40B4-BE49-F238E27FC236}">
                <a16:creationId xmlns:a16="http://schemas.microsoft.com/office/drawing/2014/main" id="{A5B8D92A-78D7-18B3-19B0-9CD8E2A34DE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4F0FAC7-A31F-0251-C5EE-0B6B04C48F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0800"/>
            <a:ext cx="7683500" cy="33782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7D4A26F4-09DD-9CFA-B683-406A1F8841B9}"/>
                  </a:ext>
                </a:extLst>
              </p14:cNvPr>
              <p14:cNvContentPartPr/>
              <p14:nvPr/>
            </p14:nvContentPartPr>
            <p14:xfrm>
              <a:off x="376200" y="448200"/>
              <a:ext cx="5472720" cy="290160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7D4A26F4-09DD-9CFA-B683-406A1F8841B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66840" y="438840"/>
                <a:ext cx="5491440" cy="2920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578055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05499D8-0789-2200-54B0-95FAA92D8A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FC38B84-2A76-5F41-62E5-214640388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black grid with white lines&#10;&#10;AI-generated content may be incorrect.">
            <a:extLst>
              <a:ext uri="{FF2B5EF4-FFF2-40B4-BE49-F238E27FC236}">
                <a16:creationId xmlns:a16="http://schemas.microsoft.com/office/drawing/2014/main" id="{084FA9A7-1884-7122-7BF2-97F8B486E14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6E6EC943-73CE-1814-2E4B-6DE31A3DD97B}"/>
                  </a:ext>
                </a:extLst>
              </p14:cNvPr>
              <p14:cNvContentPartPr/>
              <p14:nvPr/>
            </p14:nvContentPartPr>
            <p14:xfrm>
              <a:off x="147600" y="184680"/>
              <a:ext cx="12027960" cy="528048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6E6EC943-73CE-1814-2E4B-6DE31A3DD97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8240" y="175320"/>
                <a:ext cx="12046680" cy="5299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695711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E7D3F49-A47F-C4F9-81BC-9B54D31986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8EB6107-9E55-6896-014C-7567A5D7AD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black grid with white lines&#10;&#10;AI-generated content may be incorrect.">
            <a:extLst>
              <a:ext uri="{FF2B5EF4-FFF2-40B4-BE49-F238E27FC236}">
                <a16:creationId xmlns:a16="http://schemas.microsoft.com/office/drawing/2014/main" id="{A7F2AB2F-3774-E8B0-B54D-707C8F33340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F940CD1F-2207-7D3A-A487-177FFFE085BE}"/>
                  </a:ext>
                </a:extLst>
              </p14:cNvPr>
              <p14:cNvContentPartPr/>
              <p14:nvPr/>
            </p14:nvContentPartPr>
            <p14:xfrm>
              <a:off x="201240" y="452160"/>
              <a:ext cx="10888560" cy="57819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F940CD1F-2207-7D3A-A487-177FFFE085B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1880" y="442800"/>
                <a:ext cx="10907280" cy="5800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106671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C6149CD-0F00-C641-926C-F8619B3DD6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44E86BF-4D99-C919-9C71-A023F162F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black grid with white lines&#10;&#10;AI-generated content may be incorrect.">
            <a:extLst>
              <a:ext uri="{FF2B5EF4-FFF2-40B4-BE49-F238E27FC236}">
                <a16:creationId xmlns:a16="http://schemas.microsoft.com/office/drawing/2014/main" id="{8D5FE2A6-E9DF-F001-BF04-7BAAAC9F92C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6491500E-BABA-BF84-6EBE-0B5C938FDD49}"/>
                  </a:ext>
                </a:extLst>
              </p14:cNvPr>
              <p14:cNvContentPartPr/>
              <p14:nvPr/>
            </p14:nvContentPartPr>
            <p14:xfrm>
              <a:off x="201240" y="82080"/>
              <a:ext cx="11889360" cy="63446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6491500E-BABA-BF84-6EBE-0B5C938FDD4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1880" y="72720"/>
                <a:ext cx="11908080" cy="6363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121456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9E49448-112E-E28F-9A49-B0923B6EB0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865F857-9CEC-7982-FF50-9D728B8AB3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black grid with white lines&#10;&#10;AI-generated content may be incorrect.">
            <a:extLst>
              <a:ext uri="{FF2B5EF4-FFF2-40B4-BE49-F238E27FC236}">
                <a16:creationId xmlns:a16="http://schemas.microsoft.com/office/drawing/2014/main" id="{AB81A9DD-834F-D666-9F33-0FD1FB9DA3C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DFE06212-DFD3-54D8-11E2-F49CBB95BAE1}"/>
                  </a:ext>
                </a:extLst>
              </p14:cNvPr>
              <p14:cNvContentPartPr/>
              <p14:nvPr/>
            </p14:nvContentPartPr>
            <p14:xfrm>
              <a:off x="347400" y="535320"/>
              <a:ext cx="11701440" cy="61232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DFE06212-DFD3-54D8-11E2-F49CBB95BAE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38040" y="525960"/>
                <a:ext cx="11720160" cy="6141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028645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</TotalTime>
  <Words>0</Words>
  <Application>Microsoft Macintosh PowerPoint</Application>
  <PresentationFormat>Widescreen</PresentationFormat>
  <Paragraphs>0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Office 365</dc:creator>
  <cp:lastModifiedBy>Office 365</cp:lastModifiedBy>
  <cp:revision>1</cp:revision>
  <dcterms:created xsi:type="dcterms:W3CDTF">2025-12-13T08:25:04Z</dcterms:created>
  <dcterms:modified xsi:type="dcterms:W3CDTF">2025-12-13T10:03:15Z</dcterms:modified>
</cp:coreProperties>
</file>